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71" r:id="rId3"/>
    <p:sldMasterId id="2147483687" r:id="rId4"/>
  </p:sldMasterIdLst>
  <p:notesMasterIdLst>
    <p:notesMasterId r:id="rId3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12192000" cy="6858000"/>
  <p:notesSz cx="6858000" cy="9144000"/>
  <p:embeddedFontLst>
    <p:embeddedFont>
      <p:font typeface="Open Sans" panose="020B0606030504020204" pitchFamily="34" charset="0"/>
      <p:regular r:id="rId36"/>
      <p:bold r:id="rId37"/>
      <p:italic r:id="rId38"/>
      <p:boldItalic r:id="rId39"/>
    </p:embeddedFont>
    <p:embeddedFont>
      <p:font typeface="Quattrocento Sans" panose="020B0502050000020003" pitchFamily="34" charset="0"/>
      <p:regular r:id="rId40"/>
      <p:bold r:id="rId41"/>
      <p:italic r:id="rId42"/>
      <p:boldItalic r:id="rId43"/>
    </p:embeddedFont>
    <p:embeddedFont>
      <p:font typeface="Sura" panose="020B060402020202020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8c1Q142JaFddHUXw9f9IUEMMU5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customschemas.google.com/relationships/presentationmetadata" Target="metadata"/><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Fagan" userId="0ee8bf19-b44d-413b-9238-5ae0d0bf7260" providerId="ADAL" clId="{C2D1B65D-3A18-483C-B553-3BD2E4DE61A1}"/>
    <pc:docChg chg="custSel modSld">
      <pc:chgData name="Paul, Fagan" userId="0ee8bf19-b44d-413b-9238-5ae0d0bf7260" providerId="ADAL" clId="{C2D1B65D-3A18-483C-B553-3BD2E4DE61A1}" dt="2024-06-17T19:16:14.116" v="1" actId="20577"/>
      <pc:docMkLst>
        <pc:docMk/>
      </pc:docMkLst>
      <pc:sldChg chg="modSp mod">
        <pc:chgData name="Paul, Fagan" userId="0ee8bf19-b44d-413b-9238-5ae0d0bf7260" providerId="ADAL" clId="{C2D1B65D-3A18-483C-B553-3BD2E4DE61A1}" dt="2024-06-17T19:16:14.116" v="1" actId="20577"/>
        <pc:sldMkLst>
          <pc:docMk/>
          <pc:sldMk cId="0" sldId="280"/>
        </pc:sldMkLst>
        <pc:spChg chg="mod">
          <ac:chgData name="Paul, Fagan" userId="0ee8bf19-b44d-413b-9238-5ae0d0bf7260" providerId="ADAL" clId="{C2D1B65D-3A18-483C-B553-3BD2E4DE61A1}" dt="2024-06-17T19:16:14.116" v="1" actId="20577"/>
          <ac:spMkLst>
            <pc:docMk/>
            <pc:sldMk cId="0" sldId="280"/>
            <ac:spMk id="77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Paul  + Laura </a:t>
            </a:r>
            <a:endParaRPr/>
          </a:p>
          <a:p>
            <a:pPr marL="0" lvl="0" indent="0" algn="l" rtl="0">
              <a:lnSpc>
                <a:spcPct val="100000"/>
              </a:lnSpc>
              <a:spcBef>
                <a:spcPts val="0"/>
              </a:spcBef>
              <a:spcAft>
                <a:spcPts val="0"/>
              </a:spcAft>
              <a:buClr>
                <a:schemeClr val="dk1"/>
              </a:buClr>
              <a:buSzPts val="1400"/>
              <a:buFont typeface="Calibri"/>
              <a:buNone/>
            </a:pPr>
            <a:r>
              <a:rPr lang="en-US"/>
              <a:t>What is an ERP + why is it important!</a:t>
            </a:r>
            <a:endParaRPr/>
          </a:p>
          <a:p>
            <a:pPr marL="0" lvl="0" indent="0" algn="l" rtl="0">
              <a:lnSpc>
                <a:spcPct val="100000"/>
              </a:lnSpc>
              <a:spcBef>
                <a:spcPts val="0"/>
              </a:spcBef>
              <a:spcAft>
                <a:spcPts val="0"/>
              </a:spcAft>
              <a:buClr>
                <a:schemeClr val="dk1"/>
              </a:buClr>
              <a:buSzPts val="1400"/>
              <a:buFont typeface="Calibri"/>
              <a:buNone/>
            </a:pPr>
            <a:r>
              <a:rPr lang="en-US"/>
              <a:t>How many people in the audience have done an ERP implementation?</a:t>
            </a:r>
            <a:endParaRPr/>
          </a:p>
          <a:p>
            <a:pPr marL="0" lvl="0" indent="0" algn="l" rtl="0">
              <a:lnSpc>
                <a:spcPct val="100000"/>
              </a:lnSpc>
              <a:spcBef>
                <a:spcPts val="0"/>
              </a:spcBef>
              <a:spcAft>
                <a:spcPts val="0"/>
              </a:spcAft>
              <a:buClr>
                <a:schemeClr val="dk1"/>
              </a:buClr>
              <a:buSzPts val="1400"/>
              <a:buFont typeface="Calibri"/>
              <a:buNone/>
            </a:pPr>
            <a:r>
              <a:rPr lang="en-US"/>
              <a:t>Another Slide?</a:t>
            </a:r>
            <a:endParaRPr/>
          </a:p>
        </p:txBody>
      </p:sp>
      <p:sp>
        <p:nvSpPr>
          <p:cNvPr id="457" name="Google Shape;45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47" name="Google Shape;54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Larua - </a:t>
            </a:r>
            <a:endParaRPr/>
          </a:p>
          <a:p>
            <a:pPr marL="0" marR="0" lvl="0" indent="0" algn="l" rtl="0">
              <a:lnSpc>
                <a:spcPct val="100000"/>
              </a:lnSpc>
              <a:spcBef>
                <a:spcPts val="0"/>
              </a:spcBef>
              <a:spcAft>
                <a:spcPts val="0"/>
              </a:spcAft>
              <a:buClr>
                <a:schemeClr val="dk1"/>
              </a:buClr>
              <a:buSzPts val="1200"/>
              <a:buFont typeface="Calibri"/>
              <a:buNone/>
            </a:pPr>
            <a:r>
              <a:rPr lang="en-US"/>
              <a:t>PMO … It Depends Laura  - experience  / Paul – PMO Experiences.  Backfills</a:t>
            </a:r>
            <a:endParaRPr/>
          </a:p>
          <a:p>
            <a:pPr marL="0" marR="0" lvl="0" indent="0" algn="l" rtl="0">
              <a:lnSpc>
                <a:spcPct val="100000"/>
              </a:lnSpc>
              <a:spcBef>
                <a:spcPts val="0"/>
              </a:spcBef>
              <a:spcAft>
                <a:spcPts val="0"/>
              </a:spcAft>
              <a:buClr>
                <a:schemeClr val="dk1"/>
              </a:buClr>
              <a:buSzPts val="1200"/>
              <a:buFont typeface="Calibri"/>
              <a:buNone/>
            </a:pPr>
            <a:r>
              <a:rPr lang="en-US"/>
              <a:t>Worksteam?</a:t>
            </a:r>
            <a:endParaRPr/>
          </a:p>
          <a:p>
            <a:pPr marL="0" marR="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Paul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Laura - One Global ERP implies one process\.  Examples:  attaching invoices /  No PO no pay / Localizations.</a:t>
            </a:r>
            <a:endParaRPr/>
          </a:p>
          <a:p>
            <a:pPr marL="0" marR="0" lvl="0" indent="0" algn="l" rtl="0">
              <a:lnSpc>
                <a:spcPct val="100000"/>
              </a:lnSpc>
              <a:spcBef>
                <a:spcPts val="0"/>
              </a:spcBef>
              <a:spcAft>
                <a:spcPts val="0"/>
              </a:spcAft>
              <a:buClr>
                <a:schemeClr val="dk1"/>
              </a:buClr>
              <a:buSzPts val="1200"/>
              <a:buFont typeface="Calibri"/>
              <a:buNone/>
            </a:pPr>
            <a:r>
              <a:rPr lang="en-US"/>
              <a:t>Paul – Global process owners …  Size + Magnitude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Paul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Paul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df7bc1416e_2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g2df7bc1416e_2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58" name="Google Shape;658;g2df7bc1416e_2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df7bc141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g2df7bc1416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87549" lvl="0" indent="0" algn="l" rtl="0">
              <a:lnSpc>
                <a:spcPct val="150000"/>
              </a:lnSpc>
              <a:spcBef>
                <a:spcPts val="250"/>
              </a:spcBef>
              <a:spcAft>
                <a:spcPts val="0"/>
              </a:spcAft>
              <a:buNone/>
            </a:pPr>
            <a:r>
              <a:rPr lang="en-US" sz="1000" b="1">
                <a:solidFill>
                  <a:srgbClr val="051039"/>
                </a:solidFill>
                <a:latin typeface="Arial"/>
                <a:ea typeface="Arial"/>
                <a:cs typeface="Arial"/>
                <a:sym typeface="Arial"/>
              </a:rPr>
              <a:t>Paul Executive sponsorship </a:t>
            </a:r>
            <a:r>
              <a:rPr lang="en-US" sz="1000">
                <a:solidFill>
                  <a:srgbClr val="051039"/>
                </a:solidFill>
                <a:latin typeface="Arial"/>
                <a:ea typeface="Arial"/>
                <a:cs typeface="Arial"/>
                <a:sym typeface="Arial"/>
              </a:rPr>
              <a:t>is a must!  </a:t>
            </a:r>
            <a:r>
              <a:rPr lang="en-US" sz="1000" b="1">
                <a:solidFill>
                  <a:srgbClr val="051039"/>
                </a:solidFill>
                <a:latin typeface="Arial"/>
                <a:ea typeface="Arial"/>
                <a:cs typeface="Arial"/>
                <a:sym typeface="Arial"/>
              </a:rPr>
              <a:t>Steering committee </a:t>
            </a:r>
            <a:r>
              <a:rPr lang="en-US" sz="1000">
                <a:solidFill>
                  <a:srgbClr val="051039"/>
                </a:solidFill>
                <a:latin typeface="Arial"/>
                <a:ea typeface="Arial"/>
                <a:cs typeface="Arial"/>
                <a:sym typeface="Arial"/>
              </a:rPr>
              <a:t>that represents the business &amp; each workstream </a:t>
            </a:r>
            <a:r>
              <a:rPr lang="en-US" sz="1000" b="1">
                <a:solidFill>
                  <a:srgbClr val="051039"/>
                </a:solidFill>
                <a:latin typeface="Arial"/>
                <a:ea typeface="Arial"/>
                <a:cs typeface="Arial"/>
                <a:sym typeface="Arial"/>
              </a:rPr>
              <a:t>Steering committee</a:t>
            </a:r>
            <a:r>
              <a:rPr lang="en-US" sz="1000">
                <a:solidFill>
                  <a:srgbClr val="051039"/>
                </a:solidFill>
                <a:latin typeface="Arial"/>
                <a:ea typeface="Arial"/>
                <a:cs typeface="Arial"/>
                <a:sym typeface="Arial"/>
              </a:rPr>
              <a:t> should be separate to the implementation team ( to maintain the helicopter view).</a:t>
            </a:r>
            <a:r>
              <a:rPr lang="en-US" sz="1000" b="1">
                <a:solidFill>
                  <a:srgbClr val="051039"/>
                </a:solidFill>
                <a:latin typeface="Arial"/>
                <a:ea typeface="Arial"/>
                <a:cs typeface="Arial"/>
                <a:sym typeface="Arial"/>
              </a:rPr>
              <a:t>Manage your key stakeholders separately </a:t>
            </a:r>
            <a:r>
              <a:rPr lang="en-US" sz="1000">
                <a:solidFill>
                  <a:srgbClr val="051039"/>
                </a:solidFill>
                <a:latin typeface="Arial"/>
                <a:ea typeface="Arial"/>
                <a:cs typeface="Arial"/>
                <a:sym typeface="Arial"/>
              </a:rPr>
              <a:t>– steeco pre-chats  /  </a:t>
            </a:r>
            <a:r>
              <a:rPr lang="en-US" sz="1000" b="1">
                <a:solidFill>
                  <a:srgbClr val="051039"/>
                </a:solidFill>
                <a:latin typeface="Arial"/>
                <a:ea typeface="Arial"/>
                <a:cs typeface="Arial"/>
                <a:sym typeface="Arial"/>
              </a:rPr>
              <a:t>Timely information</a:t>
            </a:r>
            <a:r>
              <a:rPr lang="en-US" sz="1000">
                <a:solidFill>
                  <a:srgbClr val="051039"/>
                </a:solidFill>
                <a:latin typeface="Arial"/>
                <a:ea typeface="Arial"/>
                <a:cs typeface="Arial"/>
                <a:sym typeface="Arial"/>
              </a:rPr>
              <a:t> - always send your Steeco Pack 48 hours before hand</a:t>
            </a:r>
            <a:r>
              <a:rPr lang="en-US" sz="1400">
                <a:solidFill>
                  <a:srgbClr val="051039"/>
                </a:solidFill>
                <a:latin typeface="Arial"/>
                <a:ea typeface="Arial"/>
                <a:cs typeface="Arial"/>
                <a:sym typeface="Arial"/>
              </a:rPr>
              <a:t> </a:t>
            </a:r>
            <a:r>
              <a:rPr lang="en-US" sz="1000" b="1">
                <a:solidFill>
                  <a:srgbClr val="051039"/>
                </a:solidFill>
                <a:latin typeface="Arial"/>
                <a:ea typeface="Arial"/>
                <a:cs typeface="Arial"/>
                <a:sym typeface="Arial"/>
              </a:rPr>
              <a:t>Business case </a:t>
            </a:r>
            <a:r>
              <a:rPr lang="en-US" sz="1000">
                <a:solidFill>
                  <a:srgbClr val="051039"/>
                </a:solidFill>
                <a:latin typeface="Arial"/>
                <a:ea typeface="Arial"/>
                <a:cs typeface="Arial"/>
                <a:sym typeface="Arial"/>
              </a:rPr>
              <a:t>- ensure thta you have a solid business case.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Paul Tax authorities – want invoicing sequentially /  document numbering also in sequence /  EDI connections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702" name="Google Shape;70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df7bc1416e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2df7bc1416e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Paul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2df7bc1416e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g2df7bc1416e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87549" lvl="0" indent="0" algn="l" rtl="0">
              <a:lnSpc>
                <a:spcPct val="150000"/>
              </a:lnSpc>
              <a:spcBef>
                <a:spcPts val="250"/>
              </a:spcBef>
              <a:spcAft>
                <a:spcPts val="0"/>
              </a:spcAft>
              <a:buNone/>
            </a:pPr>
            <a:r>
              <a:rPr lang="en-US" sz="1000" b="1">
                <a:solidFill>
                  <a:srgbClr val="051039"/>
                </a:solidFill>
                <a:latin typeface="Arial"/>
                <a:ea typeface="Arial"/>
                <a:cs typeface="Arial"/>
                <a:sym typeface="Arial"/>
              </a:rPr>
              <a:t>Laura ERP projects require</a:t>
            </a:r>
            <a:r>
              <a:rPr lang="en-US" sz="1000">
                <a:solidFill>
                  <a:srgbClr val="051039"/>
                </a:solidFill>
                <a:latin typeface="Arial"/>
                <a:ea typeface="Arial"/>
                <a:cs typeface="Arial"/>
                <a:sym typeface="Arial"/>
              </a:rPr>
              <a:t> a </a:t>
            </a:r>
            <a:r>
              <a:rPr lang="en-US" sz="1000">
                <a:solidFill>
                  <a:srgbClr val="FF9933"/>
                </a:solidFill>
                <a:latin typeface="Arial"/>
                <a:ea typeface="Arial"/>
                <a:cs typeface="Arial"/>
                <a:sym typeface="Arial"/>
              </a:rPr>
              <a:t>‘full gate model / waterfall approach’</a:t>
            </a:r>
            <a:r>
              <a:rPr lang="en-US" sz="1000">
                <a:solidFill>
                  <a:srgbClr val="051039"/>
                </a:solidFill>
                <a:latin typeface="Arial"/>
                <a:ea typeface="Arial"/>
                <a:cs typeface="Arial"/>
                <a:sym typeface="Arial"/>
              </a:rPr>
              <a:t>.  the overall project is NOT suitable for agile, certain parts maybe.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2df7bc1416e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g2df7bc1416e_1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250"/>
              </a:spcBef>
              <a:spcAft>
                <a:spcPts val="0"/>
              </a:spcAft>
              <a:buNone/>
            </a:pPr>
            <a:r>
              <a:rPr lang="en-US" sz="1000" b="1">
                <a:solidFill>
                  <a:srgbClr val="051039"/>
                </a:solidFill>
                <a:latin typeface="Arial"/>
                <a:ea typeface="Arial"/>
                <a:cs typeface="Arial"/>
                <a:sym typeface="Arial"/>
              </a:rPr>
              <a:t>Laura ERP projects require</a:t>
            </a:r>
            <a:r>
              <a:rPr lang="en-US" sz="1000">
                <a:solidFill>
                  <a:srgbClr val="051039"/>
                </a:solidFill>
                <a:latin typeface="Arial"/>
                <a:ea typeface="Arial"/>
                <a:cs typeface="Arial"/>
                <a:sym typeface="Arial"/>
              </a:rPr>
              <a:t> a </a:t>
            </a:r>
            <a:r>
              <a:rPr lang="en-US" sz="1000">
                <a:solidFill>
                  <a:srgbClr val="FF9933"/>
                </a:solidFill>
                <a:latin typeface="Arial"/>
                <a:ea typeface="Arial"/>
                <a:cs typeface="Arial"/>
                <a:sym typeface="Arial"/>
              </a:rPr>
              <a:t>‘full gate model / waterfall approach’</a:t>
            </a:r>
            <a:r>
              <a:rPr lang="en-US" sz="1000">
                <a:solidFill>
                  <a:srgbClr val="051039"/>
                </a:solidFill>
                <a:latin typeface="Arial"/>
                <a:ea typeface="Arial"/>
                <a:cs typeface="Arial"/>
                <a:sym typeface="Arial"/>
              </a:rPr>
              <a:t>.  the overall project is NOT suitable for agile, certain parts maybe.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2df7bc1416e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g2df7bc1416e_1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250"/>
              </a:spcBef>
              <a:spcAft>
                <a:spcPts val="0"/>
              </a:spcAft>
              <a:buNone/>
            </a:pPr>
            <a:r>
              <a:rPr lang="en-US"/>
              <a:t>Paul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df7bc1416e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g2df7bc1416e_1_1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87549" lvl="0" indent="0" algn="l" rtl="0">
              <a:lnSpc>
                <a:spcPct val="150000"/>
              </a:lnSpc>
              <a:spcBef>
                <a:spcPts val="250"/>
              </a:spcBef>
              <a:spcAft>
                <a:spcPts val="0"/>
              </a:spcAft>
              <a:buNone/>
            </a:pPr>
            <a:r>
              <a:rPr lang="en-US" sz="1000" b="1">
                <a:solidFill>
                  <a:srgbClr val="051039"/>
                </a:solidFill>
                <a:latin typeface="Arial"/>
                <a:ea typeface="Arial"/>
                <a:cs typeface="Arial"/>
                <a:sym typeface="Arial"/>
              </a:rPr>
              <a:t>Paul ERP projects require</a:t>
            </a:r>
            <a:r>
              <a:rPr lang="en-US" sz="1000">
                <a:solidFill>
                  <a:srgbClr val="051039"/>
                </a:solidFill>
                <a:latin typeface="Arial"/>
                <a:ea typeface="Arial"/>
                <a:cs typeface="Arial"/>
                <a:sym typeface="Arial"/>
              </a:rPr>
              <a:t> a </a:t>
            </a:r>
            <a:r>
              <a:rPr lang="en-US" sz="1000">
                <a:solidFill>
                  <a:srgbClr val="FF9933"/>
                </a:solidFill>
                <a:latin typeface="Arial"/>
                <a:ea typeface="Arial"/>
                <a:cs typeface="Arial"/>
                <a:sym typeface="Arial"/>
              </a:rPr>
              <a:t>‘full gate model / waterfall approach’</a:t>
            </a:r>
            <a:r>
              <a:rPr lang="en-US" sz="1000">
                <a:solidFill>
                  <a:srgbClr val="051039"/>
                </a:solidFill>
                <a:latin typeface="Arial"/>
                <a:ea typeface="Arial"/>
                <a:cs typeface="Arial"/>
                <a:sym typeface="Arial"/>
              </a:rPr>
              <a:t>.  the overall project is NOT suitable for agile, certain parts maybe.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decaa53004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g2decaa53004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766" name="Google Shape;766;g2decaa53004_0_1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df7bc1416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g2df7bc1416e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250"/>
              </a:spcBef>
              <a:spcAft>
                <a:spcPts val="0"/>
              </a:spcAft>
              <a:buNone/>
            </a:pPr>
            <a:r>
              <a:rPr lang="en-US"/>
              <a:t>Laura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df7bc1416e_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g2df7bc1416e_2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87549" lvl="0" indent="-285750" algn="l" rtl="0">
              <a:lnSpc>
                <a:spcPct val="150000"/>
              </a:lnSpc>
              <a:spcBef>
                <a:spcPts val="250"/>
              </a:spcBef>
              <a:spcAft>
                <a:spcPts val="0"/>
              </a:spcAft>
              <a:buClr>
                <a:srgbClr val="051039"/>
              </a:buClr>
              <a:buSzPts val="1200"/>
              <a:buFont typeface="Noto Sans Symbols"/>
              <a:buChar char="∙"/>
            </a:pPr>
            <a:r>
              <a:rPr lang="en-US"/>
              <a:t>Paul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2decaa53004_0_5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g2decaa53004_0_5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Speaker: Yolanda introduction and hand over to directors</a:t>
            </a:r>
            <a:endParaRPr/>
          </a:p>
        </p:txBody>
      </p:sp>
      <p:sp>
        <p:nvSpPr>
          <p:cNvPr id="791" name="Google Shape;791;g2decaa53004_0_5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2df7bc1416e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g2df7bc1416e_2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87549" lvl="0" indent="-285750" algn="l" rtl="0">
              <a:lnSpc>
                <a:spcPct val="150000"/>
              </a:lnSpc>
              <a:spcBef>
                <a:spcPts val="250"/>
              </a:spcBef>
              <a:spcAft>
                <a:spcPts val="0"/>
              </a:spcAft>
              <a:buClr>
                <a:srgbClr val="051039"/>
              </a:buClr>
              <a:buSzPts val="1200"/>
              <a:buFont typeface="Noto Sans Symbols"/>
              <a:buChar char="∙"/>
            </a:pPr>
            <a:r>
              <a:rPr lang="en-US"/>
              <a:t>Paul</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2decaa53004_0_6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g2decaa53004_0_6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808" name="Google Shape;808;g2decaa53004_0_6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Laura</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2decaa53004_0_7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g2decaa53004_0_7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4" name="Google Shape;814;g2decaa53004_0_7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Paul</a:t>
            </a:r>
            <a:endParaRPr/>
          </a:p>
        </p:txBody>
      </p:sp>
      <p:sp>
        <p:nvSpPr>
          <p:cNvPr id="484" name="Google Shape;48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dc272da8a2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g2dc272da8a2_0_3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Paul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97" name="Google Shape;4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Paul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Laura – Examples of ERP Failures = </a:t>
            </a:r>
            <a:r>
              <a:rPr lang="en-US" b="1" u="sng">
                <a:latin typeface="Arial"/>
                <a:ea typeface="Arial"/>
                <a:cs typeface="Arial"/>
                <a:sym typeface="Arial"/>
              </a:rPr>
              <a:t>ABB Brazil ERP failure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df7bc1416e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df7bc1416e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Laura</a:t>
            </a:r>
            <a:endParaRPr/>
          </a:p>
        </p:txBody>
      </p:sp>
      <p:sp>
        <p:nvSpPr>
          <p:cNvPr id="522" name="Google Shape;522;g2df7bc1416e_1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COVER 2 PATTERN">
  <p:cSld name="PRESENTATION COVER 2 PATTERN">
    <p:spTree>
      <p:nvGrpSpPr>
        <p:cNvPr id="1" name="Shape 14"/>
        <p:cNvGrpSpPr/>
        <p:nvPr/>
      </p:nvGrpSpPr>
      <p:grpSpPr>
        <a:xfrm>
          <a:off x="0" y="0"/>
          <a:ext cx="0" cy="0"/>
          <a:chOff x="0" y="0"/>
          <a:chExt cx="0" cy="0"/>
        </a:xfrm>
      </p:grpSpPr>
      <p:sp>
        <p:nvSpPr>
          <p:cNvPr id="15" name="Google Shape;15;p23"/>
          <p:cNvSpPr txBox="1">
            <a:spLocks noGrp="1"/>
          </p:cNvSpPr>
          <p:nvPr>
            <p:ph type="title"/>
          </p:nvPr>
        </p:nvSpPr>
        <p:spPr>
          <a:xfrm>
            <a:off x="314326" y="1734906"/>
            <a:ext cx="3760788" cy="1719262"/>
          </a:xfrm>
          <a:prstGeom prst="rect">
            <a:avLst/>
          </a:prstGeom>
          <a:noFill/>
          <a:ln>
            <a:noFill/>
          </a:ln>
        </p:spPr>
        <p:txBody>
          <a:bodyPr spcFirstLastPara="1" wrap="square" lIns="0" tIns="0" rIns="0" bIns="0" anchor="b" anchorCtr="0">
            <a:noAutofit/>
          </a:bodyPr>
          <a:lstStyle>
            <a:lvl1pPr lvl="0" algn="l">
              <a:lnSpc>
                <a:spcPct val="114285"/>
              </a:lnSpc>
              <a:spcBef>
                <a:spcPts val="0"/>
              </a:spcBef>
              <a:spcAft>
                <a:spcPts val="0"/>
              </a:spcAft>
              <a:buClr>
                <a:schemeClr val="dk1"/>
              </a:buClr>
              <a:buSzPts val="2800"/>
              <a:buFont typeface="Arial"/>
              <a:buNone/>
              <a:defRPr sz="2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3"/>
          <p:cNvSpPr txBox="1">
            <a:spLocks noGrp="1"/>
          </p:cNvSpPr>
          <p:nvPr>
            <p:ph type="body" idx="1"/>
          </p:nvPr>
        </p:nvSpPr>
        <p:spPr>
          <a:xfrm>
            <a:off x="314326" y="3608388"/>
            <a:ext cx="3760788" cy="4730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Font typeface="Arial"/>
              <a:buNone/>
              <a:defRPr sz="1600">
                <a:solidFill>
                  <a:schemeClr val="dk1"/>
                </a:solidFill>
              </a:defRPr>
            </a:lvl1pPr>
            <a:lvl2pPr marL="914400" lvl="1" indent="-228600" algn="l">
              <a:lnSpc>
                <a:spcPct val="90000"/>
              </a:lnSpc>
              <a:spcBef>
                <a:spcPts val="500"/>
              </a:spcBef>
              <a:spcAft>
                <a:spcPts val="0"/>
              </a:spcAft>
              <a:buSzPts val="1200"/>
              <a:buNone/>
              <a:defRPr sz="2000">
                <a:solidFill>
                  <a:srgbClr val="888888"/>
                </a:solidFill>
              </a:defRPr>
            </a:lvl2pPr>
            <a:lvl3pPr marL="1371600" lvl="2" indent="-228600" algn="l">
              <a:lnSpc>
                <a:spcPct val="90000"/>
              </a:lnSpc>
              <a:spcBef>
                <a:spcPts val="500"/>
              </a:spcBef>
              <a:spcAft>
                <a:spcPts val="0"/>
              </a:spcAft>
              <a:buSzPts val="1080"/>
              <a:buNone/>
              <a:defRPr sz="1800">
                <a:solidFill>
                  <a:srgbClr val="888888"/>
                </a:solidFill>
              </a:defRPr>
            </a:lvl3pPr>
            <a:lvl4pPr marL="1828800" lvl="3" indent="-228600" algn="l">
              <a:lnSpc>
                <a:spcPct val="90000"/>
              </a:lnSpc>
              <a:spcBef>
                <a:spcPts val="500"/>
              </a:spcBef>
              <a:spcAft>
                <a:spcPts val="0"/>
              </a:spcAft>
              <a:buSzPts val="1280"/>
              <a:buNone/>
              <a:defRPr sz="1600">
                <a:solidFill>
                  <a:srgbClr val="888888"/>
                </a:solidFill>
              </a:defRPr>
            </a:lvl4pPr>
            <a:lvl5pPr marL="2286000" lvl="4" indent="-228600" algn="l">
              <a:lnSpc>
                <a:spcPct val="90000"/>
              </a:lnSpc>
              <a:spcBef>
                <a:spcPts val="500"/>
              </a:spcBef>
              <a:spcAft>
                <a:spcPts val="0"/>
              </a:spcAft>
              <a:buSzPts val="128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 name="Google Shape;17;p23"/>
          <p:cNvSpPr txBox="1">
            <a:spLocks noGrp="1"/>
          </p:cNvSpPr>
          <p:nvPr>
            <p:ph type="body" idx="2"/>
          </p:nvPr>
        </p:nvSpPr>
        <p:spPr>
          <a:xfrm>
            <a:off x="314325" y="5603875"/>
            <a:ext cx="3760788" cy="431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000"/>
              <a:buFont typeface="Arial"/>
              <a:buNone/>
              <a:defRPr sz="1000"/>
            </a:lvl1pPr>
            <a:lvl2pPr marL="914400" lvl="1" indent="-228600" algn="l">
              <a:lnSpc>
                <a:spcPct val="90000"/>
              </a:lnSpc>
              <a:spcBef>
                <a:spcPts val="500"/>
              </a:spcBef>
              <a:spcAft>
                <a:spcPts val="0"/>
              </a:spcAft>
              <a:buSzPts val="600"/>
              <a:buNone/>
              <a:defRPr sz="1000" cap="none"/>
            </a:lvl2pPr>
            <a:lvl3pPr marL="1371600" lvl="2" indent="-266700" algn="l">
              <a:lnSpc>
                <a:spcPct val="90000"/>
              </a:lnSpc>
              <a:spcBef>
                <a:spcPts val="500"/>
              </a:spcBef>
              <a:spcAft>
                <a:spcPts val="0"/>
              </a:spcAft>
              <a:buSzPts val="600"/>
              <a:buChar char="•"/>
              <a:defRPr sz="1000"/>
            </a:lvl3pPr>
            <a:lvl4pPr marL="1828800" lvl="3" indent="-279400" algn="l">
              <a:lnSpc>
                <a:spcPct val="90000"/>
              </a:lnSpc>
              <a:spcBef>
                <a:spcPts val="500"/>
              </a:spcBef>
              <a:spcAft>
                <a:spcPts val="0"/>
              </a:spcAft>
              <a:buSzPts val="800"/>
              <a:buChar char="–"/>
              <a:defRPr sz="1000"/>
            </a:lvl4pPr>
            <a:lvl5pPr marL="2286000" lvl="4" indent="-279400" algn="l">
              <a:lnSpc>
                <a:spcPct val="90000"/>
              </a:lnSpc>
              <a:spcBef>
                <a:spcPts val="500"/>
              </a:spcBef>
              <a:spcAft>
                <a:spcPts val="0"/>
              </a:spcAft>
              <a:buSzPts val="800"/>
              <a:buChar char="–"/>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 name="Google Shape;18;p23"/>
          <p:cNvPicPr preferRelativeResize="0"/>
          <p:nvPr/>
        </p:nvPicPr>
        <p:blipFill rotWithShape="1">
          <a:blip r:embed="rId2">
            <a:alphaModFix/>
          </a:blip>
          <a:srcRect/>
          <a:stretch/>
        </p:blipFill>
        <p:spPr>
          <a:xfrm>
            <a:off x="314326" y="8415"/>
            <a:ext cx="3097609" cy="14409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37"/>
          <p:cNvSpPr txBox="1">
            <a:spLocks noGrp="1"/>
          </p:cNvSpPr>
          <p:nvPr>
            <p:ph type="dt" idx="10"/>
          </p:nvPr>
        </p:nvSpPr>
        <p:spPr>
          <a:xfrm>
            <a:off x="9078912" y="6356350"/>
            <a:ext cx="1817687" cy="1988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3" name="Google Shape;83;p37"/>
          <p:cNvSpPr txBox="1">
            <a:spLocks noGrp="1"/>
          </p:cNvSpPr>
          <p:nvPr>
            <p:ph type="ftr" idx="11"/>
          </p:nvPr>
        </p:nvSpPr>
        <p:spPr>
          <a:xfrm>
            <a:off x="6151562" y="6355977"/>
            <a:ext cx="2795587" cy="1988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p37"/>
          <p:cNvSpPr txBox="1">
            <a:spLocks noGrp="1"/>
          </p:cNvSpPr>
          <p:nvPr>
            <p:ph type="sldNum" idx="12"/>
          </p:nvPr>
        </p:nvSpPr>
        <p:spPr>
          <a:xfrm>
            <a:off x="11465859" y="6397025"/>
            <a:ext cx="407100" cy="198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5" name="Google Shape;85;p37"/>
          <p:cNvPicPr preferRelativeResize="0"/>
          <p:nvPr/>
        </p:nvPicPr>
        <p:blipFill rotWithShape="1">
          <a:blip r:embed="rId2">
            <a:alphaModFix/>
          </a:blip>
          <a:srcRect/>
          <a:stretch/>
        </p:blipFill>
        <p:spPr>
          <a:xfrm>
            <a:off x="314325" y="6355977"/>
            <a:ext cx="282374" cy="28089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RESENTATION COVER GROWTH">
  <p:cSld name="PRESENTATION COVER GROWTH">
    <p:bg>
      <p:bgPr>
        <a:solidFill>
          <a:schemeClr val="accent1"/>
        </a:solidFill>
        <a:effectLst/>
      </p:bgPr>
    </p:bg>
    <p:spTree>
      <p:nvGrpSpPr>
        <p:cNvPr id="1" name="Shape 86"/>
        <p:cNvGrpSpPr/>
        <p:nvPr/>
      </p:nvGrpSpPr>
      <p:grpSpPr>
        <a:xfrm>
          <a:off x="0" y="0"/>
          <a:ext cx="0" cy="0"/>
          <a:chOff x="0" y="0"/>
          <a:chExt cx="0" cy="0"/>
        </a:xfrm>
      </p:grpSpPr>
      <p:sp>
        <p:nvSpPr>
          <p:cNvPr id="87" name="Google Shape;87;p38"/>
          <p:cNvSpPr txBox="1">
            <a:spLocks noGrp="1"/>
          </p:cNvSpPr>
          <p:nvPr>
            <p:ph type="title"/>
          </p:nvPr>
        </p:nvSpPr>
        <p:spPr>
          <a:xfrm>
            <a:off x="314326" y="1734906"/>
            <a:ext cx="3760788" cy="1719262"/>
          </a:xfrm>
          <a:prstGeom prst="rect">
            <a:avLst/>
          </a:prstGeom>
          <a:noFill/>
          <a:ln>
            <a:noFill/>
          </a:ln>
        </p:spPr>
        <p:txBody>
          <a:bodyPr spcFirstLastPara="1" wrap="square" lIns="0" tIns="0" rIns="0" bIns="0" anchor="b" anchorCtr="0">
            <a:noAutofit/>
          </a:bodyPr>
          <a:lstStyle>
            <a:lvl1pPr lvl="0" algn="l">
              <a:lnSpc>
                <a:spcPct val="114285"/>
              </a:lnSpc>
              <a:spcBef>
                <a:spcPts val="0"/>
              </a:spcBef>
              <a:spcAft>
                <a:spcPts val="0"/>
              </a:spcAft>
              <a:buClr>
                <a:schemeClr val="lt1"/>
              </a:buClr>
              <a:buSzPts val="2800"/>
              <a:buFont typeface="Arial"/>
              <a:buNone/>
              <a:defRPr sz="28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8"/>
          <p:cNvSpPr txBox="1">
            <a:spLocks noGrp="1"/>
          </p:cNvSpPr>
          <p:nvPr>
            <p:ph type="body" idx="1"/>
          </p:nvPr>
        </p:nvSpPr>
        <p:spPr>
          <a:xfrm>
            <a:off x="314326" y="3608388"/>
            <a:ext cx="3760788" cy="4730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Font typeface="Arial"/>
              <a:buNone/>
              <a:defRPr sz="1600">
                <a:solidFill>
                  <a:schemeClr val="lt1"/>
                </a:solidFill>
              </a:defRPr>
            </a:lvl1pPr>
            <a:lvl2pPr marL="914400" lvl="1" indent="-228600" algn="l">
              <a:lnSpc>
                <a:spcPct val="90000"/>
              </a:lnSpc>
              <a:spcBef>
                <a:spcPts val="500"/>
              </a:spcBef>
              <a:spcAft>
                <a:spcPts val="0"/>
              </a:spcAft>
              <a:buSzPts val="1200"/>
              <a:buNone/>
              <a:defRPr sz="2000">
                <a:solidFill>
                  <a:srgbClr val="888888"/>
                </a:solidFill>
              </a:defRPr>
            </a:lvl2pPr>
            <a:lvl3pPr marL="1371600" lvl="2" indent="-228600" algn="l">
              <a:lnSpc>
                <a:spcPct val="90000"/>
              </a:lnSpc>
              <a:spcBef>
                <a:spcPts val="500"/>
              </a:spcBef>
              <a:spcAft>
                <a:spcPts val="0"/>
              </a:spcAft>
              <a:buSzPts val="1080"/>
              <a:buNone/>
              <a:defRPr sz="1800">
                <a:solidFill>
                  <a:srgbClr val="888888"/>
                </a:solidFill>
              </a:defRPr>
            </a:lvl3pPr>
            <a:lvl4pPr marL="1828800" lvl="3" indent="-228600" algn="l">
              <a:lnSpc>
                <a:spcPct val="90000"/>
              </a:lnSpc>
              <a:spcBef>
                <a:spcPts val="500"/>
              </a:spcBef>
              <a:spcAft>
                <a:spcPts val="0"/>
              </a:spcAft>
              <a:buSzPts val="1280"/>
              <a:buNone/>
              <a:defRPr sz="1600">
                <a:solidFill>
                  <a:srgbClr val="888888"/>
                </a:solidFill>
              </a:defRPr>
            </a:lvl4pPr>
            <a:lvl5pPr marL="2286000" lvl="4" indent="-228600" algn="l">
              <a:lnSpc>
                <a:spcPct val="90000"/>
              </a:lnSpc>
              <a:spcBef>
                <a:spcPts val="500"/>
              </a:spcBef>
              <a:spcAft>
                <a:spcPts val="0"/>
              </a:spcAft>
              <a:buSzPts val="128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9" name="Google Shape;89;p38"/>
          <p:cNvSpPr txBox="1">
            <a:spLocks noGrp="1"/>
          </p:cNvSpPr>
          <p:nvPr>
            <p:ph type="body" idx="2"/>
          </p:nvPr>
        </p:nvSpPr>
        <p:spPr>
          <a:xfrm>
            <a:off x="314325" y="5603875"/>
            <a:ext cx="3760788" cy="431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1000"/>
              <a:buFont typeface="Arial"/>
              <a:buNone/>
              <a:defRPr sz="1000">
                <a:solidFill>
                  <a:schemeClr val="lt1"/>
                </a:solidFill>
              </a:defRPr>
            </a:lvl1pPr>
            <a:lvl2pPr marL="914400" lvl="1" indent="-228600" algn="l">
              <a:lnSpc>
                <a:spcPct val="90000"/>
              </a:lnSpc>
              <a:spcBef>
                <a:spcPts val="500"/>
              </a:spcBef>
              <a:spcAft>
                <a:spcPts val="0"/>
              </a:spcAft>
              <a:buSzPts val="600"/>
              <a:buNone/>
              <a:defRPr sz="1000" cap="none">
                <a:solidFill>
                  <a:schemeClr val="lt1"/>
                </a:solidFill>
              </a:defRPr>
            </a:lvl2pPr>
            <a:lvl3pPr marL="1371600" lvl="2" indent="-266700" algn="l">
              <a:lnSpc>
                <a:spcPct val="90000"/>
              </a:lnSpc>
              <a:spcBef>
                <a:spcPts val="500"/>
              </a:spcBef>
              <a:spcAft>
                <a:spcPts val="0"/>
              </a:spcAft>
              <a:buSzPts val="600"/>
              <a:buChar char="•"/>
              <a:defRPr sz="1000">
                <a:solidFill>
                  <a:schemeClr val="lt1"/>
                </a:solidFill>
              </a:defRPr>
            </a:lvl3pPr>
            <a:lvl4pPr marL="1828800" lvl="3" indent="-279400" algn="l">
              <a:lnSpc>
                <a:spcPct val="90000"/>
              </a:lnSpc>
              <a:spcBef>
                <a:spcPts val="500"/>
              </a:spcBef>
              <a:spcAft>
                <a:spcPts val="0"/>
              </a:spcAft>
              <a:buSzPts val="800"/>
              <a:buChar char="–"/>
              <a:defRPr sz="1000">
                <a:solidFill>
                  <a:schemeClr val="lt1"/>
                </a:solidFill>
              </a:defRPr>
            </a:lvl4pPr>
            <a:lvl5pPr marL="2286000" lvl="4" indent="-279400" algn="l">
              <a:lnSpc>
                <a:spcPct val="90000"/>
              </a:lnSpc>
              <a:spcBef>
                <a:spcPts val="500"/>
              </a:spcBef>
              <a:spcAft>
                <a:spcPts val="0"/>
              </a:spcAft>
              <a:buSzPts val="800"/>
              <a:buChar char="–"/>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0" name="Google Shape;90;p38"/>
          <p:cNvPicPr preferRelativeResize="0"/>
          <p:nvPr/>
        </p:nvPicPr>
        <p:blipFill rotWithShape="1">
          <a:blip r:embed="rId2">
            <a:alphaModFix/>
          </a:blip>
          <a:srcRect/>
          <a:stretch/>
        </p:blipFill>
        <p:spPr>
          <a:xfrm>
            <a:off x="6151564" y="304802"/>
            <a:ext cx="5730874" cy="5730874"/>
          </a:xfrm>
          <a:prstGeom prst="rect">
            <a:avLst/>
          </a:prstGeom>
          <a:noFill/>
          <a:ln>
            <a:noFill/>
          </a:ln>
        </p:spPr>
      </p:pic>
      <p:pic>
        <p:nvPicPr>
          <p:cNvPr id="91" name="Google Shape;91;p38"/>
          <p:cNvPicPr preferRelativeResize="0"/>
          <p:nvPr/>
        </p:nvPicPr>
        <p:blipFill rotWithShape="1">
          <a:blip r:embed="rId3">
            <a:alphaModFix/>
          </a:blip>
          <a:srcRect/>
          <a:stretch/>
        </p:blipFill>
        <p:spPr>
          <a:xfrm>
            <a:off x="0" y="0"/>
            <a:ext cx="2654401" cy="1234800"/>
          </a:xfrm>
          <a:prstGeom prst="rect">
            <a:avLst/>
          </a:prstGeom>
          <a:noFill/>
          <a:ln>
            <a:noFill/>
          </a:ln>
        </p:spPr>
      </p:pic>
      <p:sp>
        <p:nvSpPr>
          <p:cNvPr id="92" name="Google Shape;92;p38"/>
          <p:cNvSpPr/>
          <p:nvPr/>
        </p:nvSpPr>
        <p:spPr>
          <a:xfrm>
            <a:off x="230588" y="6231170"/>
            <a:ext cx="429370" cy="4730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3" name="Google Shape;93;p38"/>
          <p:cNvPicPr preferRelativeResize="0"/>
          <p:nvPr/>
        </p:nvPicPr>
        <p:blipFill rotWithShape="1">
          <a:blip r:embed="rId3">
            <a:alphaModFix/>
          </a:blip>
          <a:srcRect l="14029" t="12342" r="56315" b="12342"/>
          <a:stretch/>
        </p:blipFill>
        <p:spPr>
          <a:xfrm>
            <a:off x="290675" y="6278930"/>
            <a:ext cx="360000" cy="42531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AQUA DETERMINATION">
  <p:cSld name="DIVIDER AQUA DETERMINATION">
    <p:bg>
      <p:bgPr>
        <a:solidFill>
          <a:schemeClr val="accent4"/>
        </a:solidFill>
        <a:effectLst/>
      </p:bgPr>
    </p:bg>
    <p:spTree>
      <p:nvGrpSpPr>
        <p:cNvPr id="1" name="Shape 94"/>
        <p:cNvGrpSpPr/>
        <p:nvPr/>
      </p:nvGrpSpPr>
      <p:grpSpPr>
        <a:xfrm>
          <a:off x="0" y="0"/>
          <a:ext cx="0" cy="0"/>
          <a:chOff x="0" y="0"/>
          <a:chExt cx="0" cy="0"/>
        </a:xfrm>
      </p:grpSpPr>
      <p:sp>
        <p:nvSpPr>
          <p:cNvPr id="95" name="Google Shape;95;p39"/>
          <p:cNvSpPr txBox="1">
            <a:spLocks noGrp="1"/>
          </p:cNvSpPr>
          <p:nvPr>
            <p:ph type="ctrTitle"/>
          </p:nvPr>
        </p:nvSpPr>
        <p:spPr>
          <a:xfrm>
            <a:off x="329184" y="3236976"/>
            <a:ext cx="5721350" cy="2387600"/>
          </a:xfrm>
          <a:prstGeom prst="rect">
            <a:avLst/>
          </a:prstGeom>
          <a:noFill/>
          <a:ln>
            <a:noFill/>
          </a:ln>
        </p:spPr>
        <p:txBody>
          <a:bodyPr spcFirstLastPara="1" wrap="square" lIns="0" tIns="0" rIns="0" bIns="0" anchor="t" anchorCtr="0">
            <a:noAutofit/>
          </a:bodyPr>
          <a:lstStyle>
            <a:lvl1pPr lvl="0" algn="l">
              <a:lnSpc>
                <a:spcPct val="125000"/>
              </a:lnSpc>
              <a:spcBef>
                <a:spcPts val="0"/>
              </a:spcBef>
              <a:spcAft>
                <a:spcPts val="0"/>
              </a:spcAft>
              <a:buClr>
                <a:schemeClr val="lt1"/>
              </a:buClr>
              <a:buSzPts val="4000"/>
              <a:buFont typeface="Arial"/>
              <a:buNone/>
              <a:defRPr sz="4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9"/>
          <p:cNvSpPr txBox="1">
            <a:spLocks noGrp="1"/>
          </p:cNvSpPr>
          <p:nvPr>
            <p:ph type="dt" idx="10"/>
          </p:nvPr>
        </p:nvSpPr>
        <p:spPr>
          <a:xfrm>
            <a:off x="9078912" y="6356350"/>
            <a:ext cx="1817687" cy="1988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7" name="Google Shape;97;p39"/>
          <p:cNvSpPr txBox="1">
            <a:spLocks noGrp="1"/>
          </p:cNvSpPr>
          <p:nvPr>
            <p:ph type="ftr" idx="11"/>
          </p:nvPr>
        </p:nvSpPr>
        <p:spPr>
          <a:xfrm>
            <a:off x="6151562" y="6355977"/>
            <a:ext cx="2795587" cy="1988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8" name="Google Shape;98;p39"/>
          <p:cNvSpPr txBox="1">
            <a:spLocks noGrp="1"/>
          </p:cNvSpPr>
          <p:nvPr>
            <p:ph type="sldNum" idx="12"/>
          </p:nvPr>
        </p:nvSpPr>
        <p:spPr>
          <a:xfrm>
            <a:off x="11465859" y="6397025"/>
            <a:ext cx="407100" cy="198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39"/>
          <p:cNvPicPr preferRelativeResize="0"/>
          <p:nvPr/>
        </p:nvPicPr>
        <p:blipFill rotWithShape="1">
          <a:blip r:embed="rId2">
            <a:alphaModFix/>
          </a:blip>
          <a:srcRect/>
          <a:stretch/>
        </p:blipFill>
        <p:spPr>
          <a:xfrm>
            <a:off x="6141466" y="323291"/>
            <a:ext cx="5721350" cy="5721350"/>
          </a:xfrm>
          <a:prstGeom prst="rect">
            <a:avLst/>
          </a:prstGeom>
          <a:noFill/>
          <a:ln>
            <a:noFill/>
          </a:ln>
        </p:spPr>
      </p:pic>
      <p:pic>
        <p:nvPicPr>
          <p:cNvPr id="100" name="Google Shape;100;p39"/>
          <p:cNvPicPr preferRelativeResize="0"/>
          <p:nvPr/>
        </p:nvPicPr>
        <p:blipFill rotWithShape="1">
          <a:blip r:embed="rId3">
            <a:alphaModFix/>
          </a:blip>
          <a:srcRect/>
          <a:stretch/>
        </p:blipFill>
        <p:spPr>
          <a:xfrm>
            <a:off x="314325" y="6355977"/>
            <a:ext cx="282374" cy="280895"/>
          </a:xfrm>
          <a:prstGeom prst="rect">
            <a:avLst/>
          </a:prstGeom>
          <a:noFill/>
          <a:ln>
            <a:noFill/>
          </a:ln>
        </p:spPr>
      </p:pic>
      <p:sp>
        <p:nvSpPr>
          <p:cNvPr id="101" name="Google Shape;101;p39"/>
          <p:cNvSpPr/>
          <p:nvPr/>
        </p:nvSpPr>
        <p:spPr>
          <a:xfrm>
            <a:off x="230588" y="6231170"/>
            <a:ext cx="429370" cy="473075"/>
          </a:xfrm>
          <a:prstGeom prst="rect">
            <a:avLst/>
          </a:prstGeom>
          <a:solidFill>
            <a:srgbClr val="05B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39"/>
          <p:cNvSpPr/>
          <p:nvPr/>
        </p:nvSpPr>
        <p:spPr>
          <a:xfrm>
            <a:off x="230588" y="6231170"/>
            <a:ext cx="429370" cy="473075"/>
          </a:xfrm>
          <a:prstGeom prst="rect">
            <a:avLst/>
          </a:prstGeom>
          <a:solidFill>
            <a:srgbClr val="05B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3" name="Google Shape;103;p39"/>
          <p:cNvPicPr preferRelativeResize="0"/>
          <p:nvPr/>
        </p:nvPicPr>
        <p:blipFill rotWithShape="1">
          <a:blip r:embed="rId4">
            <a:alphaModFix/>
          </a:blip>
          <a:srcRect l="14029" t="12342" r="56315" b="12342"/>
          <a:stretch/>
        </p:blipFill>
        <p:spPr>
          <a:xfrm>
            <a:off x="290675" y="6278930"/>
            <a:ext cx="360000" cy="42531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40"/>
          <p:cNvSpPr txBox="1">
            <a:spLocks noGrp="1"/>
          </p:cNvSpPr>
          <p:nvPr>
            <p:ph type="title"/>
          </p:nvPr>
        </p:nvSpPr>
        <p:spPr>
          <a:xfrm>
            <a:off x="314325" y="302839"/>
            <a:ext cx="11558588" cy="37819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0"/>
          <p:cNvSpPr txBox="1">
            <a:spLocks noGrp="1"/>
          </p:cNvSpPr>
          <p:nvPr>
            <p:ph type="body" idx="1"/>
          </p:nvPr>
        </p:nvSpPr>
        <p:spPr>
          <a:xfrm>
            <a:off x="314325" y="1828800"/>
            <a:ext cx="11558588" cy="42068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97180" algn="l">
              <a:lnSpc>
                <a:spcPct val="90000"/>
              </a:lnSpc>
              <a:spcBef>
                <a:spcPts val="500"/>
              </a:spcBef>
              <a:spcAft>
                <a:spcPts val="0"/>
              </a:spcAft>
              <a:buSzPts val="1080"/>
              <a:buChar char="•"/>
              <a:defRPr/>
            </a:lvl2pPr>
            <a:lvl3pPr marL="1371600" lvl="2" indent="-297180" algn="l">
              <a:lnSpc>
                <a:spcPct val="90000"/>
              </a:lnSpc>
              <a:spcBef>
                <a:spcPts val="500"/>
              </a:spcBef>
              <a:spcAft>
                <a:spcPts val="0"/>
              </a:spcAft>
              <a:buSzPts val="1080"/>
              <a:buChar char="•"/>
              <a:defRPr/>
            </a:lvl3pPr>
            <a:lvl4pPr marL="1828800" lvl="3" indent="-320039" algn="l">
              <a:lnSpc>
                <a:spcPct val="90000"/>
              </a:lnSpc>
              <a:spcBef>
                <a:spcPts val="500"/>
              </a:spcBef>
              <a:spcAft>
                <a:spcPts val="0"/>
              </a:spcAft>
              <a:buSzPts val="1440"/>
              <a:buChar char="–"/>
              <a:defRPr/>
            </a:lvl4pPr>
            <a:lvl5pPr marL="2286000" lvl="4" indent="-320039" algn="l">
              <a:lnSpc>
                <a:spcPct val="90000"/>
              </a:lnSpc>
              <a:spcBef>
                <a:spcPts val="500"/>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0"/>
          <p:cNvSpPr txBox="1">
            <a:spLocks noGrp="1"/>
          </p:cNvSpPr>
          <p:nvPr>
            <p:ph type="sldNum" idx="12"/>
          </p:nvPr>
        </p:nvSpPr>
        <p:spPr>
          <a:xfrm>
            <a:off x="11465859" y="6397025"/>
            <a:ext cx="407100" cy="198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8" name="Google Shape;108;p40"/>
          <p:cNvPicPr preferRelativeResize="0"/>
          <p:nvPr/>
        </p:nvPicPr>
        <p:blipFill rotWithShape="1">
          <a:blip r:embed="rId2">
            <a:alphaModFix/>
          </a:blip>
          <a:srcRect/>
          <a:stretch/>
        </p:blipFill>
        <p:spPr>
          <a:xfrm>
            <a:off x="314325" y="6355977"/>
            <a:ext cx="282374" cy="28089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sp>
        <p:nvSpPr>
          <p:cNvPr id="110" name="Google Shape;110;p41"/>
          <p:cNvSpPr txBox="1">
            <a:spLocks noGrp="1"/>
          </p:cNvSpPr>
          <p:nvPr>
            <p:ph type="title"/>
          </p:nvPr>
        </p:nvSpPr>
        <p:spPr>
          <a:xfrm>
            <a:off x="314325" y="302839"/>
            <a:ext cx="11558588" cy="37819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41"/>
          <p:cNvSpPr txBox="1">
            <a:spLocks noGrp="1"/>
          </p:cNvSpPr>
          <p:nvPr>
            <p:ph type="sldNum" idx="12"/>
          </p:nvPr>
        </p:nvSpPr>
        <p:spPr>
          <a:xfrm>
            <a:off x="11465859" y="6397025"/>
            <a:ext cx="407100" cy="198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MI RGB PALETTE">
  <p:cSld name="PMI RGB PALETTE">
    <p:spTree>
      <p:nvGrpSpPr>
        <p:cNvPr id="1" name="Shape 112"/>
        <p:cNvGrpSpPr/>
        <p:nvPr/>
      </p:nvGrpSpPr>
      <p:grpSpPr>
        <a:xfrm>
          <a:off x="0" y="0"/>
          <a:ext cx="0" cy="0"/>
          <a:chOff x="0" y="0"/>
          <a:chExt cx="0" cy="0"/>
        </a:xfrm>
      </p:grpSpPr>
      <p:sp>
        <p:nvSpPr>
          <p:cNvPr id="113" name="Google Shape;113;p42"/>
          <p:cNvSpPr txBox="1">
            <a:spLocks noGrp="1"/>
          </p:cNvSpPr>
          <p:nvPr>
            <p:ph type="sldNum" idx="12"/>
          </p:nvPr>
        </p:nvSpPr>
        <p:spPr>
          <a:xfrm>
            <a:off x="11465859" y="6397025"/>
            <a:ext cx="407100" cy="198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42"/>
          <p:cNvSpPr/>
          <p:nvPr/>
        </p:nvSpPr>
        <p:spPr>
          <a:xfrm>
            <a:off x="8089897" y="1287463"/>
            <a:ext cx="2801941" cy="846137"/>
          </a:xfrm>
          <a:prstGeom prst="rect">
            <a:avLst/>
          </a:prstGeom>
          <a:solidFill>
            <a:srgbClr val="4F17A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VIOLET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79</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23</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168</a:t>
            </a:r>
            <a:endParaRPr sz="1400" b="0" i="0" u="none" strike="noStrike" cap="none">
              <a:solidFill>
                <a:srgbClr val="000000"/>
              </a:solidFill>
              <a:latin typeface="Arial"/>
              <a:ea typeface="Arial"/>
              <a:cs typeface="Arial"/>
              <a:sym typeface="Arial"/>
            </a:endParaRPr>
          </a:p>
        </p:txBody>
      </p:sp>
      <p:sp>
        <p:nvSpPr>
          <p:cNvPr id="115" name="Google Shape;115;p42"/>
          <p:cNvSpPr/>
          <p:nvPr/>
        </p:nvSpPr>
        <p:spPr>
          <a:xfrm>
            <a:off x="8089897" y="2252663"/>
            <a:ext cx="2809876" cy="863600"/>
          </a:xfrm>
          <a:prstGeom prst="rect">
            <a:avLst/>
          </a:prstGeom>
          <a:solidFill>
            <a:srgbClr val="2B008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DARK VIOLET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43</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0</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140</a:t>
            </a:r>
            <a:endParaRPr sz="1400" b="0" i="0" u="none" strike="noStrike" cap="none">
              <a:solidFill>
                <a:srgbClr val="000000"/>
              </a:solidFill>
              <a:latin typeface="Arial"/>
              <a:ea typeface="Arial"/>
              <a:cs typeface="Arial"/>
              <a:sym typeface="Arial"/>
            </a:endParaRPr>
          </a:p>
        </p:txBody>
      </p:sp>
      <p:sp>
        <p:nvSpPr>
          <p:cNvPr id="116" name="Google Shape;116;p42"/>
          <p:cNvSpPr/>
          <p:nvPr/>
        </p:nvSpPr>
        <p:spPr>
          <a:xfrm>
            <a:off x="8097838" y="3233738"/>
            <a:ext cx="2809876" cy="846137"/>
          </a:xfrm>
          <a:prstGeom prst="rect">
            <a:avLst/>
          </a:prstGeom>
          <a:solidFill>
            <a:srgbClr val="8A66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MID VIOLET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138</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102</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196</a:t>
            </a:r>
            <a:endParaRPr sz="1400" b="0" i="0" u="none" strike="noStrike" cap="none">
              <a:solidFill>
                <a:srgbClr val="000000"/>
              </a:solidFill>
              <a:latin typeface="Arial"/>
              <a:ea typeface="Arial"/>
              <a:cs typeface="Arial"/>
              <a:sym typeface="Arial"/>
            </a:endParaRPr>
          </a:p>
        </p:txBody>
      </p:sp>
      <p:sp>
        <p:nvSpPr>
          <p:cNvPr id="117" name="Google Shape;117;p42"/>
          <p:cNvSpPr/>
          <p:nvPr/>
        </p:nvSpPr>
        <p:spPr>
          <a:xfrm>
            <a:off x="8097837" y="4194020"/>
            <a:ext cx="2794001" cy="855043"/>
          </a:xfrm>
          <a:prstGeom prst="rect">
            <a:avLst/>
          </a:prstGeom>
          <a:solidFill>
            <a:srgbClr val="C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LIGHT VIOLET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196</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178</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227</a:t>
            </a:r>
            <a:endParaRPr sz="1400" b="0" i="0" u="none" strike="noStrike" cap="none">
              <a:solidFill>
                <a:srgbClr val="000000"/>
              </a:solidFill>
              <a:latin typeface="Arial"/>
              <a:ea typeface="Arial"/>
              <a:cs typeface="Arial"/>
              <a:sym typeface="Arial"/>
            </a:endParaRPr>
          </a:p>
        </p:txBody>
      </p:sp>
      <p:sp>
        <p:nvSpPr>
          <p:cNvPr id="118" name="Google Shape;118;p42"/>
          <p:cNvSpPr/>
          <p:nvPr/>
        </p:nvSpPr>
        <p:spPr>
          <a:xfrm>
            <a:off x="314325" y="1287463"/>
            <a:ext cx="2787650" cy="846137"/>
          </a:xfrm>
          <a:prstGeom prst="rect">
            <a:avLst/>
          </a:prstGeom>
          <a:solidFill>
            <a:srgbClr val="FF610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TANGERINE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255</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97</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15</a:t>
            </a:r>
            <a:endParaRPr sz="1400" b="0" i="0" u="none" strike="noStrike" cap="none">
              <a:solidFill>
                <a:srgbClr val="000000"/>
              </a:solidFill>
              <a:latin typeface="Arial"/>
              <a:ea typeface="Arial"/>
              <a:cs typeface="Arial"/>
              <a:sym typeface="Arial"/>
            </a:endParaRPr>
          </a:p>
        </p:txBody>
      </p:sp>
      <p:sp>
        <p:nvSpPr>
          <p:cNvPr id="119" name="Google Shape;119;p42"/>
          <p:cNvSpPr/>
          <p:nvPr/>
        </p:nvSpPr>
        <p:spPr>
          <a:xfrm>
            <a:off x="314325" y="2252663"/>
            <a:ext cx="2787650" cy="863600"/>
          </a:xfrm>
          <a:prstGeom prst="rect">
            <a:avLst/>
          </a:prstGeom>
          <a:solidFill>
            <a:srgbClr val="DD300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DARK TANGERINE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221</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49</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sp>
        <p:nvSpPr>
          <p:cNvPr id="120" name="Google Shape;120;p42"/>
          <p:cNvSpPr/>
          <p:nvPr/>
        </p:nvSpPr>
        <p:spPr>
          <a:xfrm>
            <a:off x="314325" y="3235326"/>
            <a:ext cx="2787650" cy="846137"/>
          </a:xfrm>
          <a:prstGeom prst="rect">
            <a:avLst/>
          </a:prstGeom>
          <a:solidFill>
            <a:srgbClr val="FF94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MID TANGRINE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255</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148</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97</a:t>
            </a:r>
            <a:endParaRPr sz="1400" b="0" i="0" u="none" strike="noStrike" cap="none">
              <a:solidFill>
                <a:srgbClr val="000000"/>
              </a:solidFill>
              <a:latin typeface="Arial"/>
              <a:ea typeface="Arial"/>
              <a:cs typeface="Arial"/>
              <a:sym typeface="Arial"/>
            </a:endParaRPr>
          </a:p>
        </p:txBody>
      </p:sp>
      <p:sp>
        <p:nvSpPr>
          <p:cNvPr id="121" name="Google Shape;121;p42"/>
          <p:cNvSpPr/>
          <p:nvPr/>
        </p:nvSpPr>
        <p:spPr>
          <a:xfrm>
            <a:off x="314325" y="4194280"/>
            <a:ext cx="2787650" cy="863601"/>
          </a:xfrm>
          <a:prstGeom prst="rect">
            <a:avLst/>
          </a:prstGeom>
          <a:solidFill>
            <a:srgbClr val="FFC9B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LIGHT TANGERINE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255</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201</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176</a:t>
            </a:r>
            <a:endParaRPr sz="1400" b="0" i="0" u="none" strike="noStrike" cap="none">
              <a:solidFill>
                <a:srgbClr val="000000"/>
              </a:solidFill>
              <a:latin typeface="Arial"/>
              <a:ea typeface="Arial"/>
              <a:cs typeface="Arial"/>
              <a:sym typeface="Arial"/>
            </a:endParaRPr>
          </a:p>
        </p:txBody>
      </p:sp>
      <p:sp>
        <p:nvSpPr>
          <p:cNvPr id="122" name="Google Shape;122;p42"/>
          <p:cNvSpPr/>
          <p:nvPr/>
        </p:nvSpPr>
        <p:spPr>
          <a:xfrm>
            <a:off x="4190999" y="1287463"/>
            <a:ext cx="2809875" cy="846137"/>
          </a:xfrm>
          <a:prstGeom prst="rect">
            <a:avLst/>
          </a:prstGeom>
          <a:solidFill>
            <a:srgbClr val="05BFE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AQUA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5</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191</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224</a:t>
            </a:r>
            <a:endParaRPr sz="1400" b="0" i="0" u="none" strike="noStrike" cap="none">
              <a:solidFill>
                <a:srgbClr val="000000"/>
              </a:solidFill>
              <a:latin typeface="Arial"/>
              <a:ea typeface="Arial"/>
              <a:cs typeface="Arial"/>
              <a:sym typeface="Arial"/>
            </a:endParaRPr>
          </a:p>
        </p:txBody>
      </p:sp>
      <p:sp>
        <p:nvSpPr>
          <p:cNvPr id="123" name="Google Shape;123;p42"/>
          <p:cNvSpPr/>
          <p:nvPr/>
        </p:nvSpPr>
        <p:spPr>
          <a:xfrm>
            <a:off x="4191000" y="2252663"/>
            <a:ext cx="2809876" cy="863600"/>
          </a:xfrm>
          <a:prstGeom prst="rect">
            <a:avLst/>
          </a:prstGeom>
          <a:solidFill>
            <a:srgbClr val="0080A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DARK AQUA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0</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128</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168</a:t>
            </a:r>
            <a:endParaRPr sz="1400" b="0" i="0" u="none" strike="noStrike" cap="none">
              <a:solidFill>
                <a:srgbClr val="000000"/>
              </a:solidFill>
              <a:latin typeface="Arial"/>
              <a:ea typeface="Arial"/>
              <a:cs typeface="Arial"/>
              <a:sym typeface="Arial"/>
            </a:endParaRPr>
          </a:p>
        </p:txBody>
      </p:sp>
      <p:sp>
        <p:nvSpPr>
          <p:cNvPr id="124" name="Google Shape;124;p42"/>
          <p:cNvSpPr/>
          <p:nvPr/>
        </p:nvSpPr>
        <p:spPr>
          <a:xfrm>
            <a:off x="4191000" y="3235326"/>
            <a:ext cx="2809876" cy="863600"/>
          </a:xfrm>
          <a:prstGeom prst="rect">
            <a:avLst/>
          </a:prstGeom>
          <a:solidFill>
            <a:srgbClr val="59D4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MID AQUA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89</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212</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235</a:t>
            </a:r>
            <a:endParaRPr sz="1400" b="0" i="0" u="none" strike="noStrike" cap="none">
              <a:solidFill>
                <a:srgbClr val="000000"/>
              </a:solidFill>
              <a:latin typeface="Arial"/>
              <a:ea typeface="Arial"/>
              <a:cs typeface="Arial"/>
              <a:sym typeface="Arial"/>
            </a:endParaRPr>
          </a:p>
        </p:txBody>
      </p:sp>
      <p:sp>
        <p:nvSpPr>
          <p:cNvPr id="125" name="Google Shape;125;p42"/>
          <p:cNvSpPr/>
          <p:nvPr/>
        </p:nvSpPr>
        <p:spPr>
          <a:xfrm>
            <a:off x="4191001" y="4217989"/>
            <a:ext cx="2809873" cy="831074"/>
          </a:xfrm>
          <a:prstGeom prst="rect">
            <a:avLst/>
          </a:prstGeom>
          <a:solidFill>
            <a:srgbClr val="ABE8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LIGHT AQUA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171</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232</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245</a:t>
            </a:r>
            <a:endParaRPr sz="1400" b="0" i="0" u="none" strike="noStrike" cap="none">
              <a:solidFill>
                <a:srgbClr val="000000"/>
              </a:solidFill>
              <a:latin typeface="Arial"/>
              <a:ea typeface="Arial"/>
              <a:cs typeface="Arial"/>
              <a:sym typeface="Arial"/>
            </a:endParaRPr>
          </a:p>
        </p:txBody>
      </p:sp>
      <p:sp>
        <p:nvSpPr>
          <p:cNvPr id="126" name="Google Shape;126;p42"/>
          <p:cNvSpPr/>
          <p:nvPr/>
        </p:nvSpPr>
        <p:spPr>
          <a:xfrm>
            <a:off x="8097837" y="5192007"/>
            <a:ext cx="2794001" cy="846137"/>
          </a:xfrm>
          <a:prstGeom prst="rect">
            <a:avLst/>
          </a:prstGeom>
          <a:solidFill>
            <a:srgbClr val="E5DC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VIOLET BACKGROUND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229</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220</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242</a:t>
            </a:r>
            <a:endParaRPr sz="1400" b="0" i="0" u="none" strike="noStrike" cap="none">
              <a:solidFill>
                <a:srgbClr val="000000"/>
              </a:solidFill>
              <a:latin typeface="Arial"/>
              <a:ea typeface="Arial"/>
              <a:cs typeface="Arial"/>
              <a:sym typeface="Arial"/>
            </a:endParaRPr>
          </a:p>
        </p:txBody>
      </p:sp>
      <p:sp>
        <p:nvSpPr>
          <p:cNvPr id="127" name="Google Shape;127;p42"/>
          <p:cNvSpPr/>
          <p:nvPr/>
        </p:nvSpPr>
        <p:spPr>
          <a:xfrm>
            <a:off x="314325" y="5181600"/>
            <a:ext cx="2787650" cy="856544"/>
          </a:xfrm>
          <a:prstGeom prst="rect">
            <a:avLst/>
          </a:prstGeom>
          <a:solidFill>
            <a:srgbClr val="FFE7D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TANGERINE BACKGROUND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255</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231</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219</a:t>
            </a:r>
            <a:endParaRPr sz="1400" b="0" i="0" u="none" strike="noStrike" cap="none">
              <a:solidFill>
                <a:srgbClr val="000000"/>
              </a:solidFill>
              <a:latin typeface="Arial"/>
              <a:ea typeface="Arial"/>
              <a:cs typeface="Arial"/>
              <a:sym typeface="Arial"/>
            </a:endParaRPr>
          </a:p>
        </p:txBody>
      </p:sp>
      <p:sp>
        <p:nvSpPr>
          <p:cNvPr id="128" name="Google Shape;128;p42"/>
          <p:cNvSpPr/>
          <p:nvPr/>
        </p:nvSpPr>
        <p:spPr>
          <a:xfrm>
            <a:off x="4191000" y="5181599"/>
            <a:ext cx="2809874" cy="856545"/>
          </a:xfrm>
          <a:prstGeom prst="rect">
            <a:avLst/>
          </a:prstGeom>
          <a:solidFill>
            <a:srgbClr val="DAF5F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AQUA BACKGROUND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218</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245</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250</a:t>
            </a:r>
            <a:endParaRPr sz="1400" b="0" i="0" u="none" strike="noStrike" cap="none">
              <a:solidFill>
                <a:srgbClr val="000000"/>
              </a:solidFill>
              <a:latin typeface="Arial"/>
              <a:ea typeface="Arial"/>
              <a:cs typeface="Arial"/>
              <a:sym typeface="Arial"/>
            </a:endParaRPr>
          </a:p>
        </p:txBody>
      </p:sp>
      <p:sp>
        <p:nvSpPr>
          <p:cNvPr id="129" name="Google Shape;129;p42"/>
          <p:cNvSpPr txBox="1"/>
          <p:nvPr/>
        </p:nvSpPr>
        <p:spPr>
          <a:xfrm>
            <a:off x="314325" y="307975"/>
            <a:ext cx="1155858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PMI RGB COLOR PALETTE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To quickly select a color you may copy and paste a color square or use the eyedropper. </a:t>
            </a:r>
            <a:endParaRPr sz="1400" b="0" i="0" u="none" strike="noStrike" cap="none">
              <a:solidFill>
                <a:srgbClr val="000000"/>
              </a:solidFill>
              <a:latin typeface="Arial"/>
              <a:ea typeface="Arial"/>
              <a:cs typeface="Arial"/>
              <a:sym typeface="Arial"/>
            </a:endParaRPr>
          </a:p>
        </p:txBody>
      </p:sp>
      <p:sp>
        <p:nvSpPr>
          <p:cNvPr id="130" name="Google Shape;130;p42"/>
          <p:cNvSpPr/>
          <p:nvPr/>
        </p:nvSpPr>
        <p:spPr>
          <a:xfrm>
            <a:off x="3225800" y="1287463"/>
            <a:ext cx="852219" cy="863601"/>
          </a:xfrm>
          <a:prstGeom prst="rect">
            <a:avLst/>
          </a:prstGeom>
          <a:solidFill>
            <a:srgbClr val="FF610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131" name="Google Shape;131;p42"/>
          <p:cNvSpPr/>
          <p:nvPr/>
        </p:nvSpPr>
        <p:spPr>
          <a:xfrm>
            <a:off x="3225799" y="2268537"/>
            <a:ext cx="852219" cy="847725"/>
          </a:xfrm>
          <a:prstGeom prst="rect">
            <a:avLst/>
          </a:prstGeom>
          <a:solidFill>
            <a:srgbClr val="DD300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132" name="Google Shape;132;p42"/>
          <p:cNvSpPr/>
          <p:nvPr/>
        </p:nvSpPr>
        <p:spPr>
          <a:xfrm>
            <a:off x="3225799" y="3248800"/>
            <a:ext cx="852219" cy="847725"/>
          </a:xfrm>
          <a:prstGeom prst="rect">
            <a:avLst/>
          </a:prstGeom>
          <a:solidFill>
            <a:srgbClr val="FF94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133" name="Google Shape;133;p42"/>
          <p:cNvSpPr/>
          <p:nvPr/>
        </p:nvSpPr>
        <p:spPr>
          <a:xfrm>
            <a:off x="3225799" y="4198938"/>
            <a:ext cx="852219" cy="889070"/>
          </a:xfrm>
          <a:prstGeom prst="rect">
            <a:avLst/>
          </a:prstGeom>
          <a:solidFill>
            <a:srgbClr val="FFC9B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sp>
        <p:nvSpPr>
          <p:cNvPr id="134" name="Google Shape;134;p42"/>
          <p:cNvSpPr/>
          <p:nvPr/>
        </p:nvSpPr>
        <p:spPr>
          <a:xfrm>
            <a:off x="3225799" y="5181599"/>
            <a:ext cx="852219" cy="856545"/>
          </a:xfrm>
          <a:prstGeom prst="rect">
            <a:avLst/>
          </a:prstGeom>
          <a:solidFill>
            <a:srgbClr val="FFE7D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sp>
        <p:nvSpPr>
          <p:cNvPr id="135" name="Google Shape;135;p42"/>
          <p:cNvSpPr/>
          <p:nvPr/>
        </p:nvSpPr>
        <p:spPr>
          <a:xfrm>
            <a:off x="7124699" y="1287463"/>
            <a:ext cx="872769" cy="863601"/>
          </a:xfrm>
          <a:prstGeom prst="rect">
            <a:avLst/>
          </a:prstGeom>
          <a:solidFill>
            <a:srgbClr val="05BFE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136" name="Google Shape;136;p42"/>
          <p:cNvSpPr/>
          <p:nvPr/>
        </p:nvSpPr>
        <p:spPr>
          <a:xfrm>
            <a:off x="7124699" y="2252663"/>
            <a:ext cx="872769" cy="863600"/>
          </a:xfrm>
          <a:prstGeom prst="rect">
            <a:avLst/>
          </a:prstGeom>
          <a:solidFill>
            <a:srgbClr val="0080A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137" name="Google Shape;137;p42"/>
          <p:cNvSpPr/>
          <p:nvPr/>
        </p:nvSpPr>
        <p:spPr>
          <a:xfrm>
            <a:off x="7124699" y="3233738"/>
            <a:ext cx="872769" cy="847725"/>
          </a:xfrm>
          <a:prstGeom prst="rect">
            <a:avLst/>
          </a:prstGeom>
          <a:solidFill>
            <a:srgbClr val="59D4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138" name="Google Shape;138;p42"/>
          <p:cNvSpPr/>
          <p:nvPr/>
        </p:nvSpPr>
        <p:spPr>
          <a:xfrm>
            <a:off x="7124699" y="4198938"/>
            <a:ext cx="872769" cy="863600"/>
          </a:xfrm>
          <a:prstGeom prst="rect">
            <a:avLst/>
          </a:prstGeom>
          <a:solidFill>
            <a:srgbClr val="ABE8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sp>
        <p:nvSpPr>
          <p:cNvPr id="139" name="Google Shape;139;p42"/>
          <p:cNvSpPr/>
          <p:nvPr/>
        </p:nvSpPr>
        <p:spPr>
          <a:xfrm>
            <a:off x="7124699" y="5174543"/>
            <a:ext cx="872769" cy="861133"/>
          </a:xfrm>
          <a:prstGeom prst="rect">
            <a:avLst/>
          </a:prstGeom>
          <a:solidFill>
            <a:srgbClr val="DAF5F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sp>
        <p:nvSpPr>
          <p:cNvPr id="140" name="Google Shape;140;p42"/>
          <p:cNvSpPr/>
          <p:nvPr/>
        </p:nvSpPr>
        <p:spPr>
          <a:xfrm>
            <a:off x="11017250" y="1287463"/>
            <a:ext cx="860907" cy="846137"/>
          </a:xfrm>
          <a:prstGeom prst="rect">
            <a:avLst/>
          </a:prstGeom>
          <a:solidFill>
            <a:srgbClr val="4F17A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141" name="Google Shape;141;p42"/>
          <p:cNvSpPr/>
          <p:nvPr/>
        </p:nvSpPr>
        <p:spPr>
          <a:xfrm>
            <a:off x="11017250" y="2237599"/>
            <a:ext cx="860907" cy="878664"/>
          </a:xfrm>
          <a:prstGeom prst="rect">
            <a:avLst/>
          </a:prstGeom>
          <a:solidFill>
            <a:srgbClr val="2B008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142" name="Google Shape;142;p42"/>
          <p:cNvSpPr/>
          <p:nvPr/>
        </p:nvSpPr>
        <p:spPr>
          <a:xfrm>
            <a:off x="11017250" y="3233738"/>
            <a:ext cx="860907" cy="847725"/>
          </a:xfrm>
          <a:prstGeom prst="rect">
            <a:avLst/>
          </a:prstGeom>
          <a:solidFill>
            <a:srgbClr val="8A66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143" name="Google Shape;143;p42"/>
          <p:cNvSpPr/>
          <p:nvPr/>
        </p:nvSpPr>
        <p:spPr>
          <a:xfrm>
            <a:off x="11017250" y="4198938"/>
            <a:ext cx="860907" cy="863600"/>
          </a:xfrm>
          <a:prstGeom prst="rect">
            <a:avLst/>
          </a:prstGeom>
          <a:solidFill>
            <a:srgbClr val="C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sp>
        <p:nvSpPr>
          <p:cNvPr id="144" name="Google Shape;144;p42"/>
          <p:cNvSpPr/>
          <p:nvPr/>
        </p:nvSpPr>
        <p:spPr>
          <a:xfrm>
            <a:off x="11017250" y="5174544"/>
            <a:ext cx="860907" cy="861132"/>
          </a:xfrm>
          <a:prstGeom prst="rect">
            <a:avLst/>
          </a:prstGeom>
          <a:solidFill>
            <a:srgbClr val="E5DC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pic>
        <p:nvPicPr>
          <p:cNvPr id="145" name="Google Shape;145;p42"/>
          <p:cNvPicPr preferRelativeResize="0"/>
          <p:nvPr/>
        </p:nvPicPr>
        <p:blipFill rotWithShape="1">
          <a:blip r:embed="rId2">
            <a:alphaModFix/>
          </a:blip>
          <a:srcRect/>
          <a:stretch/>
        </p:blipFill>
        <p:spPr>
          <a:xfrm>
            <a:off x="314325" y="6355977"/>
            <a:ext cx="282374" cy="28089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Only" type="tx">
  <p:cSld name="TITLE_AND_BODY">
    <p:spTree>
      <p:nvGrpSpPr>
        <p:cNvPr id="1" name="Shape 151"/>
        <p:cNvGrpSpPr/>
        <p:nvPr/>
      </p:nvGrpSpPr>
      <p:grpSpPr>
        <a:xfrm>
          <a:off x="0" y="0"/>
          <a:ext cx="0" cy="0"/>
          <a:chOff x="0" y="0"/>
          <a:chExt cx="0" cy="0"/>
        </a:xfrm>
      </p:grpSpPr>
      <p:pic>
        <p:nvPicPr>
          <p:cNvPr id="152" name="Google Shape;152;p26" descr="Picture 7"/>
          <p:cNvPicPr preferRelativeResize="0"/>
          <p:nvPr/>
        </p:nvPicPr>
        <p:blipFill rotWithShape="1">
          <a:blip r:embed="rId2">
            <a:alphaModFix/>
          </a:blip>
          <a:srcRect/>
          <a:stretch/>
        </p:blipFill>
        <p:spPr>
          <a:xfrm>
            <a:off x="219598" y="6246000"/>
            <a:ext cx="410404" cy="410403"/>
          </a:xfrm>
          <a:prstGeom prst="rect">
            <a:avLst/>
          </a:prstGeom>
          <a:noFill/>
          <a:ln>
            <a:noFill/>
          </a:ln>
        </p:spPr>
      </p:pic>
      <p:pic>
        <p:nvPicPr>
          <p:cNvPr id="153" name="Google Shape;153;p26" descr="Picture 24"/>
          <p:cNvPicPr preferRelativeResize="0"/>
          <p:nvPr/>
        </p:nvPicPr>
        <p:blipFill rotWithShape="1">
          <a:blip r:embed="rId3">
            <a:alphaModFix/>
          </a:blip>
          <a:srcRect/>
          <a:stretch/>
        </p:blipFill>
        <p:spPr>
          <a:xfrm>
            <a:off x="0" y="59356"/>
            <a:ext cx="2715237" cy="1263104"/>
          </a:xfrm>
          <a:prstGeom prst="rect">
            <a:avLst/>
          </a:prstGeom>
          <a:noFill/>
          <a:ln>
            <a:noFill/>
          </a:ln>
        </p:spPr>
      </p:pic>
      <p:sp>
        <p:nvSpPr>
          <p:cNvPr id="154" name="Google Shape;154;p26"/>
          <p:cNvSpPr txBox="1">
            <a:spLocks noGrp="1"/>
          </p:cNvSpPr>
          <p:nvPr>
            <p:ph type="title"/>
          </p:nvPr>
        </p:nvSpPr>
        <p:spPr>
          <a:xfrm>
            <a:off x="2412978" y="250950"/>
            <a:ext cx="7830300" cy="879900"/>
          </a:xfrm>
          <a:prstGeom prst="rect">
            <a:avLst/>
          </a:prstGeom>
          <a:noFill/>
          <a:ln>
            <a:noFill/>
          </a:ln>
        </p:spPr>
        <p:txBody>
          <a:bodyPr spcFirstLastPara="1" wrap="square" lIns="0" tIns="45700" rIns="91425" bIns="0" anchor="t" anchorCtr="0">
            <a:noAutofit/>
          </a:bodyPr>
          <a:lstStyle>
            <a:lvl1pPr lvl="0" algn="l">
              <a:lnSpc>
                <a:spcPct val="80000"/>
              </a:lnSpc>
              <a:spcBef>
                <a:spcPts val="0"/>
              </a:spcBef>
              <a:spcAft>
                <a:spcPts val="0"/>
              </a:spcAft>
              <a:buClr>
                <a:schemeClr val="dk1"/>
              </a:buClr>
              <a:buSzPts val="1800"/>
              <a:buFont typeface="Arial"/>
              <a:buNone/>
              <a:defRPr/>
            </a:lvl1pPr>
            <a:lvl2pPr lvl="1" algn="l">
              <a:lnSpc>
                <a:spcPct val="100000"/>
              </a:lnSpc>
              <a:spcBef>
                <a:spcPts val="0"/>
              </a:spcBef>
              <a:spcAft>
                <a:spcPts val="0"/>
              </a:spcAft>
              <a:buClr>
                <a:schemeClr val="accent1"/>
              </a:buClr>
              <a:buSzPts val="1400"/>
              <a:buFont typeface="Calibri"/>
              <a:buNone/>
              <a:defRPr/>
            </a:lvl2pPr>
            <a:lvl3pPr lvl="2" algn="l">
              <a:lnSpc>
                <a:spcPct val="100000"/>
              </a:lnSpc>
              <a:spcBef>
                <a:spcPts val="0"/>
              </a:spcBef>
              <a:spcAft>
                <a:spcPts val="0"/>
              </a:spcAft>
              <a:buClr>
                <a:schemeClr val="accent1"/>
              </a:buClr>
              <a:buSzPts val="1400"/>
              <a:buFont typeface="Calibri"/>
              <a:buNone/>
              <a:defRPr/>
            </a:lvl3pPr>
            <a:lvl4pPr lvl="3" algn="l">
              <a:lnSpc>
                <a:spcPct val="100000"/>
              </a:lnSpc>
              <a:spcBef>
                <a:spcPts val="0"/>
              </a:spcBef>
              <a:spcAft>
                <a:spcPts val="0"/>
              </a:spcAft>
              <a:buClr>
                <a:schemeClr val="accent1"/>
              </a:buClr>
              <a:buSzPts val="1400"/>
              <a:buFont typeface="Calibri"/>
              <a:buNone/>
              <a:defRPr/>
            </a:lvl4pPr>
            <a:lvl5pPr lvl="4" algn="l">
              <a:lnSpc>
                <a:spcPct val="100000"/>
              </a:lnSpc>
              <a:spcBef>
                <a:spcPts val="0"/>
              </a:spcBef>
              <a:spcAft>
                <a:spcPts val="0"/>
              </a:spcAft>
              <a:buClr>
                <a:schemeClr val="accent1"/>
              </a:buClr>
              <a:buSzPts val="1400"/>
              <a:buFont typeface="Calibri"/>
              <a:buNone/>
              <a:defRPr/>
            </a:lvl5pPr>
            <a:lvl6pPr lvl="5" algn="l">
              <a:lnSpc>
                <a:spcPct val="100000"/>
              </a:lnSpc>
              <a:spcBef>
                <a:spcPts val="0"/>
              </a:spcBef>
              <a:spcAft>
                <a:spcPts val="0"/>
              </a:spcAft>
              <a:buClr>
                <a:schemeClr val="accent1"/>
              </a:buClr>
              <a:buSzPts val="1400"/>
              <a:buFont typeface="Calibri"/>
              <a:buNone/>
              <a:defRPr/>
            </a:lvl6pPr>
            <a:lvl7pPr lvl="6" algn="l">
              <a:lnSpc>
                <a:spcPct val="100000"/>
              </a:lnSpc>
              <a:spcBef>
                <a:spcPts val="0"/>
              </a:spcBef>
              <a:spcAft>
                <a:spcPts val="0"/>
              </a:spcAft>
              <a:buClr>
                <a:schemeClr val="accent1"/>
              </a:buClr>
              <a:buSzPts val="1400"/>
              <a:buFont typeface="Calibri"/>
              <a:buNone/>
              <a:defRPr/>
            </a:lvl7pPr>
            <a:lvl8pPr lvl="7" algn="l">
              <a:lnSpc>
                <a:spcPct val="100000"/>
              </a:lnSpc>
              <a:spcBef>
                <a:spcPts val="0"/>
              </a:spcBef>
              <a:spcAft>
                <a:spcPts val="0"/>
              </a:spcAft>
              <a:buClr>
                <a:schemeClr val="accent1"/>
              </a:buClr>
              <a:buSzPts val="1400"/>
              <a:buFont typeface="Calibri"/>
              <a:buNone/>
              <a:defRPr/>
            </a:lvl8pPr>
            <a:lvl9pPr lvl="8" algn="l">
              <a:lnSpc>
                <a:spcPct val="100000"/>
              </a:lnSpc>
              <a:spcBef>
                <a:spcPts val="0"/>
              </a:spcBef>
              <a:spcAft>
                <a:spcPts val="0"/>
              </a:spcAft>
              <a:buClr>
                <a:schemeClr val="accent1"/>
              </a:buClr>
              <a:buSzPts val="1400"/>
              <a:buFont typeface="Calibri"/>
              <a:buNone/>
              <a:defRPr/>
            </a:lvl9pPr>
          </a:lstStyle>
          <a:p>
            <a:endParaRPr/>
          </a:p>
        </p:txBody>
      </p:sp>
      <p:sp>
        <p:nvSpPr>
          <p:cNvPr id="155" name="Google Shape;155;p26"/>
          <p:cNvSpPr txBox="1">
            <a:spLocks noGrp="1"/>
          </p:cNvSpPr>
          <p:nvPr>
            <p:ph type="sldNum" idx="12"/>
          </p:nvPr>
        </p:nvSpPr>
        <p:spPr>
          <a:xfrm>
            <a:off x="10580221" y="6324928"/>
            <a:ext cx="410400" cy="309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156" name="Google Shape;156;p26"/>
          <p:cNvPicPr preferRelativeResize="0"/>
          <p:nvPr/>
        </p:nvPicPr>
        <p:blipFill>
          <a:blip r:embed="rId4">
            <a:alphaModFix/>
          </a:blip>
          <a:stretch>
            <a:fillRect/>
          </a:stretch>
        </p:blipFill>
        <p:spPr>
          <a:xfrm>
            <a:off x="10449075" y="86413"/>
            <a:ext cx="1611976" cy="1208982"/>
          </a:xfrm>
          <a:prstGeom prst="rect">
            <a:avLst/>
          </a:prstGeom>
          <a:noFill/>
          <a:ln>
            <a:noFill/>
          </a:ln>
        </p:spPr>
      </p:pic>
      <p:pic>
        <p:nvPicPr>
          <p:cNvPr id="157" name="Google Shape;157;p26"/>
          <p:cNvPicPr preferRelativeResize="0"/>
          <p:nvPr/>
        </p:nvPicPr>
        <p:blipFill>
          <a:blip r:embed="rId4">
            <a:alphaModFix/>
          </a:blip>
          <a:stretch>
            <a:fillRect/>
          </a:stretch>
        </p:blipFill>
        <p:spPr>
          <a:xfrm>
            <a:off x="11107750" y="6245942"/>
            <a:ext cx="623800" cy="4678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8"/>
        <p:cNvGrpSpPr/>
        <p:nvPr/>
      </p:nvGrpSpPr>
      <p:grpSpPr>
        <a:xfrm>
          <a:off x="0" y="0"/>
          <a:ext cx="0" cy="0"/>
          <a:chOff x="0" y="0"/>
          <a:chExt cx="0" cy="0"/>
        </a:xfrm>
      </p:grpSpPr>
      <p:sp>
        <p:nvSpPr>
          <p:cNvPr id="159" name="Google Shape;159;p31"/>
          <p:cNvSpPr txBox="1">
            <a:spLocks noGrp="1"/>
          </p:cNvSpPr>
          <p:nvPr>
            <p:ph type="title"/>
          </p:nvPr>
        </p:nvSpPr>
        <p:spPr>
          <a:xfrm>
            <a:off x="723900" y="228600"/>
            <a:ext cx="10744200" cy="85016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1"/>
          <p:cNvSpPr txBox="1">
            <a:spLocks noGrp="1"/>
          </p:cNvSpPr>
          <p:nvPr>
            <p:ph type="body" idx="1"/>
          </p:nvPr>
        </p:nvSpPr>
        <p:spPr>
          <a:xfrm>
            <a:off x="723900" y="1333500"/>
            <a:ext cx="10744200" cy="4495800"/>
          </a:xfrm>
          <a:prstGeom prst="rect">
            <a:avLst/>
          </a:prstGeom>
          <a:noFill/>
          <a:ln>
            <a:noFill/>
          </a:ln>
        </p:spPr>
        <p:txBody>
          <a:bodyPr spcFirstLastPara="1" wrap="square" lIns="91425" tIns="45700" rIns="91425" bIns="45700" anchor="t" anchorCtr="0">
            <a:noAutofit/>
          </a:bodyPr>
          <a:lstStyle>
            <a:lvl1pPr marL="457200" lvl="0" indent="-335280" algn="l">
              <a:lnSpc>
                <a:spcPct val="125000"/>
              </a:lnSpc>
              <a:spcBef>
                <a:spcPts val="350"/>
              </a:spcBef>
              <a:spcAft>
                <a:spcPts val="0"/>
              </a:spcAft>
              <a:buClr>
                <a:schemeClr val="accent1"/>
              </a:buClr>
              <a:buSzPts val="1680"/>
              <a:buFont typeface="Noto Sans Symbols"/>
              <a:buChar char="∙"/>
              <a:defRPr sz="1400"/>
            </a:lvl1pPr>
            <a:lvl2pPr marL="914400" lvl="1" indent="-335280" algn="l">
              <a:lnSpc>
                <a:spcPct val="125000"/>
              </a:lnSpc>
              <a:spcBef>
                <a:spcPts val="0"/>
              </a:spcBef>
              <a:spcAft>
                <a:spcPts val="0"/>
              </a:spcAft>
              <a:buSzPts val="1680"/>
              <a:buChar char="▪"/>
              <a:defRPr sz="1400"/>
            </a:lvl2pPr>
            <a:lvl3pPr marL="1371600" lvl="2" indent="-317500" algn="l">
              <a:lnSpc>
                <a:spcPct val="125000"/>
              </a:lnSpc>
              <a:spcBef>
                <a:spcPts val="0"/>
              </a:spcBef>
              <a:spcAft>
                <a:spcPts val="0"/>
              </a:spcAft>
              <a:buSzPts val="1400"/>
              <a:buFont typeface="Arial"/>
              <a:buChar char="o"/>
              <a:defRPr sz="1400"/>
            </a:lvl3pPr>
            <a:lvl4pPr marL="1828800" lvl="3" indent="-317500" algn="l">
              <a:lnSpc>
                <a:spcPct val="125000"/>
              </a:lnSpc>
              <a:spcBef>
                <a:spcPts val="0"/>
              </a:spcBef>
              <a:spcAft>
                <a:spcPts val="0"/>
              </a:spcAft>
              <a:buSzPts val="1400"/>
              <a:buChar char="-"/>
              <a:defRPr sz="1400"/>
            </a:lvl4pPr>
            <a:lvl5pPr marL="2286000" lvl="4" indent="-317500" algn="l">
              <a:lnSpc>
                <a:spcPct val="125000"/>
              </a:lnSpc>
              <a:spcBef>
                <a:spcPts val="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31"/>
          <p:cNvSpPr txBox="1">
            <a:spLocks noGrp="1"/>
          </p:cNvSpPr>
          <p:nvPr>
            <p:ph type="ftr" idx="11"/>
          </p:nvPr>
        </p:nvSpPr>
        <p:spPr>
          <a:xfrm>
            <a:off x="723900" y="6264275"/>
            <a:ext cx="2861087" cy="365125"/>
          </a:xfrm>
          <a:prstGeom prst="rect">
            <a:avLst/>
          </a:prstGeom>
          <a:noFill/>
          <a:ln>
            <a:noFill/>
          </a:ln>
        </p:spPr>
        <p:txBody>
          <a:bodyPr spcFirstLastPara="1" wrap="square" lIns="0" tIns="0" rIns="0" bIns="0" anchor="b" anchorCtr="0">
            <a:noAutofit/>
          </a:bodyPr>
          <a:lstStyle>
            <a:lvl1pPr lvl="0" algn="l">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page_with_log">
  <p:cSld name="Blankpage_with_log">
    <p:spTree>
      <p:nvGrpSpPr>
        <p:cNvPr id="1" name="Shape 162"/>
        <p:cNvGrpSpPr/>
        <p:nvPr/>
      </p:nvGrpSpPr>
      <p:grpSpPr>
        <a:xfrm>
          <a:off x="0" y="0"/>
          <a:ext cx="0" cy="0"/>
          <a:chOff x="0" y="0"/>
          <a:chExt cx="0" cy="0"/>
        </a:xfrm>
      </p:grpSpPr>
      <p:sp>
        <p:nvSpPr>
          <p:cNvPr id="163" name="Google Shape;163;p32"/>
          <p:cNvSpPr/>
          <p:nvPr/>
        </p:nvSpPr>
        <p:spPr>
          <a:xfrm>
            <a:off x="0" y="5829300"/>
            <a:ext cx="266043" cy="102870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64"/>
        <p:cNvGrpSpPr/>
        <p:nvPr/>
      </p:nvGrpSpPr>
      <p:grpSpPr>
        <a:xfrm>
          <a:off x="0" y="0"/>
          <a:ext cx="0" cy="0"/>
          <a:chOff x="0" y="0"/>
          <a:chExt cx="0" cy="0"/>
        </a:xfrm>
      </p:grpSpPr>
      <p:sp>
        <p:nvSpPr>
          <p:cNvPr id="165" name="Google Shape;165;p33"/>
          <p:cNvSpPr txBox="1">
            <a:spLocks noGrp="1"/>
          </p:cNvSpPr>
          <p:nvPr>
            <p:ph type="body" idx="1"/>
          </p:nvPr>
        </p:nvSpPr>
        <p:spPr>
          <a:xfrm>
            <a:off x="3515642" y="3300290"/>
            <a:ext cx="8357490" cy="254675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3400"/>
              <a:buFont typeface="Arial"/>
              <a:buNone/>
              <a:defRPr sz="3400" cap="none">
                <a:solidFill>
                  <a:srgbClr val="FF0000"/>
                </a:solidFill>
                <a:latin typeface="Arial"/>
                <a:ea typeface="Arial"/>
                <a:cs typeface="Arial"/>
                <a:sym typeface="Arial"/>
              </a:defRPr>
            </a:lvl1pPr>
            <a:lvl2pPr marL="914400" lvl="1" indent="-228600" algn="l">
              <a:lnSpc>
                <a:spcPct val="125000"/>
              </a:lnSpc>
              <a:spcBef>
                <a:spcPts val="0"/>
              </a:spcBef>
              <a:spcAft>
                <a:spcPts val="0"/>
              </a:spcAft>
              <a:buSzPts val="4080"/>
              <a:buFont typeface="Arial"/>
              <a:buNone/>
              <a:defRPr sz="3400" cap="none">
                <a:solidFill>
                  <a:srgbClr val="051039"/>
                </a:solidFill>
                <a:latin typeface="Arial"/>
                <a:ea typeface="Arial"/>
                <a:cs typeface="Arial"/>
                <a:sym typeface="Arial"/>
              </a:defRPr>
            </a:lvl2pPr>
            <a:lvl3pPr marL="1371600" lvl="2" indent="-228600" algn="l">
              <a:lnSpc>
                <a:spcPct val="100000"/>
              </a:lnSpc>
              <a:spcBef>
                <a:spcPts val="0"/>
              </a:spcBef>
              <a:spcAft>
                <a:spcPts val="0"/>
              </a:spcAft>
              <a:buSzPts val="1400"/>
              <a:buFont typeface="Arial"/>
              <a:buNone/>
              <a:defRPr>
                <a:solidFill>
                  <a:srgbClr val="051039"/>
                </a:solidFill>
              </a:defRPr>
            </a:lvl3pPr>
            <a:lvl4pPr marL="1828800" lvl="3" indent="-228600" algn="l">
              <a:lnSpc>
                <a:spcPct val="100000"/>
              </a:lnSpc>
              <a:spcBef>
                <a:spcPts val="600"/>
              </a:spcBef>
              <a:spcAft>
                <a:spcPts val="0"/>
              </a:spcAft>
              <a:buSzPts val="1400"/>
              <a:buFont typeface="Arial"/>
              <a:buNone/>
              <a:defRPr sz="1400" b="1">
                <a:solidFill>
                  <a:srgbClr val="051039"/>
                </a:solidFill>
                <a:latin typeface="Arial"/>
                <a:ea typeface="Arial"/>
                <a:cs typeface="Arial"/>
                <a:sym typeface="Arial"/>
              </a:defRPr>
            </a:lvl4pPr>
            <a:lvl5pPr marL="2286000" lvl="4" indent="-228600" algn="l">
              <a:lnSpc>
                <a:spcPct val="100000"/>
              </a:lnSpc>
              <a:spcBef>
                <a:spcPts val="600"/>
              </a:spcBef>
              <a:spcAft>
                <a:spcPts val="0"/>
              </a:spcAft>
              <a:buSzPts val="1400"/>
              <a:buFont typeface="Arial"/>
              <a:buNone/>
              <a:defRPr sz="1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6" name="Google Shape;166;p33"/>
          <p:cNvCxnSpPr/>
          <p:nvPr/>
        </p:nvCxnSpPr>
        <p:spPr>
          <a:xfrm>
            <a:off x="-1" y="2442117"/>
            <a:ext cx="12192001" cy="0"/>
          </a:xfrm>
          <a:prstGeom prst="straightConnector1">
            <a:avLst/>
          </a:prstGeom>
          <a:noFill/>
          <a:ln w="19050" cap="flat" cmpd="sng">
            <a:solidFill>
              <a:srgbClr val="E52421"/>
            </a:solidFill>
            <a:prstDash val="solid"/>
            <a:miter lim="800000"/>
            <a:headEnd type="none" w="sm" len="sm"/>
            <a:tailEnd type="none" w="sm" len="sm"/>
          </a:ln>
        </p:spPr>
      </p:cxnSp>
      <p:sp>
        <p:nvSpPr>
          <p:cNvPr id="167" name="Google Shape;167;p33"/>
          <p:cNvSpPr>
            <a:spLocks noGrp="1"/>
          </p:cNvSpPr>
          <p:nvPr>
            <p:ph type="pic" idx="2"/>
          </p:nvPr>
        </p:nvSpPr>
        <p:spPr>
          <a:xfrm>
            <a:off x="343072" y="851923"/>
            <a:ext cx="2765425" cy="1571625"/>
          </a:xfrm>
          <a:prstGeom prst="rect">
            <a:avLst/>
          </a:prstGeom>
          <a:noFill/>
          <a:ln>
            <a:noFill/>
          </a:ln>
        </p:spPr>
      </p:sp>
      <p:sp>
        <p:nvSpPr>
          <p:cNvPr id="168" name="Google Shape;168;p33"/>
          <p:cNvSpPr>
            <a:spLocks noGrp="1"/>
          </p:cNvSpPr>
          <p:nvPr>
            <p:ph type="pic" idx="3"/>
          </p:nvPr>
        </p:nvSpPr>
        <p:spPr>
          <a:xfrm>
            <a:off x="9107707" y="850577"/>
            <a:ext cx="2765425" cy="1571625"/>
          </a:xfrm>
          <a:prstGeom prst="rect">
            <a:avLst/>
          </a:prstGeom>
          <a:noFill/>
          <a:ln>
            <a:noFill/>
          </a:ln>
        </p:spPr>
      </p:sp>
      <p:sp>
        <p:nvSpPr>
          <p:cNvPr id="169" name="Google Shape;169;p33"/>
          <p:cNvSpPr>
            <a:spLocks noGrp="1"/>
          </p:cNvSpPr>
          <p:nvPr>
            <p:ph type="pic" idx="4"/>
          </p:nvPr>
        </p:nvSpPr>
        <p:spPr>
          <a:xfrm>
            <a:off x="6186162" y="850578"/>
            <a:ext cx="2765425" cy="1571625"/>
          </a:xfrm>
          <a:prstGeom prst="rect">
            <a:avLst/>
          </a:prstGeom>
          <a:noFill/>
          <a:ln>
            <a:noFill/>
          </a:ln>
        </p:spPr>
      </p:sp>
      <p:sp>
        <p:nvSpPr>
          <p:cNvPr id="170" name="Google Shape;170;p33"/>
          <p:cNvSpPr>
            <a:spLocks noGrp="1"/>
          </p:cNvSpPr>
          <p:nvPr>
            <p:ph type="pic" idx="5"/>
          </p:nvPr>
        </p:nvSpPr>
        <p:spPr>
          <a:xfrm>
            <a:off x="3264617" y="851923"/>
            <a:ext cx="2765425" cy="1571625"/>
          </a:xfrm>
          <a:prstGeom prst="rect">
            <a:avLst/>
          </a:prstGeom>
          <a:noFill/>
          <a:ln>
            <a:noFill/>
          </a:ln>
        </p:spPr>
      </p:sp>
      <p:sp>
        <p:nvSpPr>
          <p:cNvPr id="171" name="Google Shape;171;p33"/>
          <p:cNvSpPr/>
          <p:nvPr/>
        </p:nvSpPr>
        <p:spPr>
          <a:xfrm>
            <a:off x="-1" y="3460535"/>
            <a:ext cx="828137" cy="342900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PRESENTATION COVER GROWTH">
  <p:cSld name="1_PRESENTATION COVER GROWTH">
    <p:bg>
      <p:bgPr>
        <a:solidFill>
          <a:schemeClr val="accent1"/>
        </a:solidFill>
        <a:effectLst/>
      </p:bgPr>
    </p:bg>
    <p:spTree>
      <p:nvGrpSpPr>
        <p:cNvPr id="1" name="Shape 19"/>
        <p:cNvGrpSpPr/>
        <p:nvPr/>
      </p:nvGrpSpPr>
      <p:grpSpPr>
        <a:xfrm>
          <a:off x="0" y="0"/>
          <a:ext cx="0" cy="0"/>
          <a:chOff x="0" y="0"/>
          <a:chExt cx="0" cy="0"/>
        </a:xfrm>
      </p:grpSpPr>
      <p:pic>
        <p:nvPicPr>
          <p:cNvPr id="20" name="Google Shape;20;p24"/>
          <p:cNvPicPr preferRelativeResize="0"/>
          <p:nvPr/>
        </p:nvPicPr>
        <p:blipFill rotWithShape="1">
          <a:blip r:embed="rId2">
            <a:alphaModFix/>
          </a:blip>
          <a:srcRect/>
          <a:stretch/>
        </p:blipFill>
        <p:spPr>
          <a:xfrm>
            <a:off x="0" y="0"/>
            <a:ext cx="2654401" cy="1234800"/>
          </a:xfrm>
          <a:prstGeom prst="rect">
            <a:avLst/>
          </a:prstGeom>
          <a:noFill/>
          <a:ln>
            <a:noFill/>
          </a:ln>
        </p:spPr>
      </p:pic>
      <p:sp>
        <p:nvSpPr>
          <p:cNvPr id="21" name="Google Shape;21;p24"/>
          <p:cNvSpPr/>
          <p:nvPr/>
        </p:nvSpPr>
        <p:spPr>
          <a:xfrm>
            <a:off x="230588" y="6231170"/>
            <a:ext cx="429370" cy="4730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24"/>
          <p:cNvSpPr/>
          <p:nvPr/>
        </p:nvSpPr>
        <p:spPr>
          <a:xfrm>
            <a:off x="230588" y="6231170"/>
            <a:ext cx="429370" cy="4730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 name="Google Shape;23;p24"/>
          <p:cNvPicPr preferRelativeResize="0"/>
          <p:nvPr/>
        </p:nvPicPr>
        <p:blipFill rotWithShape="1">
          <a:blip r:embed="rId2">
            <a:alphaModFix/>
          </a:blip>
          <a:srcRect l="14029" t="12342" r="56315" b="12342"/>
          <a:stretch/>
        </p:blipFill>
        <p:spPr>
          <a:xfrm>
            <a:off x="290675" y="6278930"/>
            <a:ext cx="360000" cy="42531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72"/>
        <p:cNvGrpSpPr/>
        <p:nvPr/>
      </p:nvGrpSpPr>
      <p:grpSpPr>
        <a:xfrm>
          <a:off x="0" y="0"/>
          <a:ext cx="0" cy="0"/>
          <a:chOff x="0" y="0"/>
          <a:chExt cx="0" cy="0"/>
        </a:xfrm>
      </p:grpSpPr>
      <p:sp>
        <p:nvSpPr>
          <p:cNvPr id="173" name="Google Shape;173;g2dc272da8a2_0_274"/>
          <p:cNvSpPr txBox="1">
            <a:spLocks noGrp="1"/>
          </p:cNvSpPr>
          <p:nvPr>
            <p:ph type="sldNum" idx="12"/>
          </p:nvPr>
        </p:nvSpPr>
        <p:spPr>
          <a:xfrm>
            <a:off x="11480233" y="6528133"/>
            <a:ext cx="566100" cy="2607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Helvetica Neue Light"/>
              <a:buNone/>
              <a:defRPr sz="800" b="0" i="1" u="none" strike="noStrike" cap="none">
                <a:solidFill>
                  <a:srgbClr val="4D5D6D"/>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Helvetica Neue Light"/>
              <a:buNone/>
              <a:defRPr sz="800" b="0" i="1" u="none" strike="noStrike" cap="none">
                <a:solidFill>
                  <a:srgbClr val="4D5D6D"/>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Helvetica Neue Light"/>
              <a:buNone/>
              <a:defRPr sz="800" b="0" i="1" u="none" strike="noStrike" cap="none">
                <a:solidFill>
                  <a:srgbClr val="4D5D6D"/>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Helvetica Neue Light"/>
              <a:buNone/>
              <a:defRPr sz="800" b="0" i="1" u="none" strike="noStrike" cap="none">
                <a:solidFill>
                  <a:srgbClr val="4D5D6D"/>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Helvetica Neue Light"/>
              <a:buNone/>
              <a:defRPr sz="800" b="0" i="1" u="none" strike="noStrike" cap="none">
                <a:solidFill>
                  <a:srgbClr val="4D5D6D"/>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Helvetica Neue Light"/>
              <a:buNone/>
              <a:defRPr sz="800" b="0" i="1" u="none" strike="noStrike" cap="none">
                <a:solidFill>
                  <a:srgbClr val="4D5D6D"/>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Helvetica Neue Light"/>
              <a:buNone/>
              <a:defRPr sz="800" b="0" i="1" u="none" strike="noStrike" cap="none">
                <a:solidFill>
                  <a:srgbClr val="4D5D6D"/>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Helvetica Neue Light"/>
              <a:buNone/>
              <a:defRPr sz="800" b="0" i="1" u="none" strike="noStrike" cap="none">
                <a:solidFill>
                  <a:srgbClr val="4D5D6D"/>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Helvetica Neue Light"/>
              <a:buNone/>
              <a:defRPr sz="800" b="0" i="1" u="none" strike="noStrike" cap="none">
                <a:solidFill>
                  <a:srgbClr val="4D5D6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900" i="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DIVIDER VIOLET COLLABORATION">
  <p:cSld name="1_DIVIDER VIOLET COLLABORATION">
    <p:bg>
      <p:bgPr>
        <a:solidFill>
          <a:srgbClr val="4F17A8"/>
        </a:solidFill>
        <a:effectLst/>
      </p:bgPr>
    </p:bg>
    <p:spTree>
      <p:nvGrpSpPr>
        <p:cNvPr id="1" name="Shape 174"/>
        <p:cNvGrpSpPr/>
        <p:nvPr/>
      </p:nvGrpSpPr>
      <p:grpSpPr>
        <a:xfrm>
          <a:off x="0" y="0"/>
          <a:ext cx="0" cy="0"/>
          <a:chOff x="0" y="0"/>
          <a:chExt cx="0" cy="0"/>
        </a:xfrm>
      </p:grpSpPr>
      <p:sp>
        <p:nvSpPr>
          <p:cNvPr id="175" name="Google Shape;175;g2decaa53004_0_476"/>
          <p:cNvSpPr txBox="1">
            <a:spLocks noGrp="1"/>
          </p:cNvSpPr>
          <p:nvPr>
            <p:ph type="ctrTitle"/>
          </p:nvPr>
        </p:nvSpPr>
        <p:spPr>
          <a:xfrm>
            <a:off x="329184" y="3236976"/>
            <a:ext cx="5721300" cy="2387700"/>
          </a:xfrm>
          <a:prstGeom prst="rect">
            <a:avLst/>
          </a:prstGeom>
          <a:noFill/>
          <a:ln>
            <a:noFill/>
          </a:ln>
        </p:spPr>
        <p:txBody>
          <a:bodyPr spcFirstLastPara="1" wrap="square" lIns="0" tIns="0" rIns="0" bIns="0" anchor="t" anchorCtr="0">
            <a:noAutofit/>
          </a:bodyPr>
          <a:lstStyle>
            <a:lvl1pPr lvl="0" algn="l" rtl="0">
              <a:lnSpc>
                <a:spcPct val="125000"/>
              </a:lnSpc>
              <a:spcBef>
                <a:spcPts val="0"/>
              </a:spcBef>
              <a:spcAft>
                <a:spcPts val="0"/>
              </a:spcAft>
              <a:buClr>
                <a:schemeClr val="lt1"/>
              </a:buClr>
              <a:buSzPts val="4000"/>
              <a:buFont typeface="Arial"/>
              <a:buNone/>
              <a:defRPr sz="4000" cap="none">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76" name="Google Shape;176;g2decaa53004_0_476"/>
          <p:cNvPicPr preferRelativeResize="0"/>
          <p:nvPr/>
        </p:nvPicPr>
        <p:blipFill rotWithShape="1">
          <a:blip r:embed="rId2">
            <a:alphaModFix/>
          </a:blip>
          <a:srcRect/>
          <a:stretch/>
        </p:blipFill>
        <p:spPr>
          <a:xfrm>
            <a:off x="6151563" y="307975"/>
            <a:ext cx="5735015" cy="5735015"/>
          </a:xfrm>
          <a:prstGeom prst="rect">
            <a:avLst/>
          </a:prstGeom>
          <a:noFill/>
          <a:ln>
            <a:noFill/>
          </a:ln>
        </p:spPr>
      </p:pic>
      <p:pic>
        <p:nvPicPr>
          <p:cNvPr id="177" name="Google Shape;177;g2decaa53004_0_476"/>
          <p:cNvPicPr preferRelativeResize="0"/>
          <p:nvPr/>
        </p:nvPicPr>
        <p:blipFill rotWithShape="1">
          <a:blip r:embed="rId3">
            <a:alphaModFix/>
          </a:blip>
          <a:srcRect/>
          <a:stretch/>
        </p:blipFill>
        <p:spPr>
          <a:xfrm>
            <a:off x="314325" y="6355977"/>
            <a:ext cx="282374" cy="280895"/>
          </a:xfrm>
          <a:prstGeom prst="rect">
            <a:avLst/>
          </a:prstGeom>
          <a:noFill/>
          <a:ln>
            <a:noFill/>
          </a:ln>
        </p:spPr>
      </p:pic>
      <p:sp>
        <p:nvSpPr>
          <p:cNvPr id="178" name="Google Shape;178;g2decaa53004_0_476"/>
          <p:cNvSpPr/>
          <p:nvPr/>
        </p:nvSpPr>
        <p:spPr>
          <a:xfrm>
            <a:off x="230588" y="6231170"/>
            <a:ext cx="429300" cy="473100"/>
          </a:xfrm>
          <a:prstGeom prst="rect">
            <a:avLst/>
          </a:prstGeom>
          <a:solidFill>
            <a:srgbClr val="4F17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9" name="Google Shape;179;g2decaa53004_0_476"/>
          <p:cNvPicPr preferRelativeResize="0"/>
          <p:nvPr/>
        </p:nvPicPr>
        <p:blipFill rotWithShape="1">
          <a:blip r:embed="rId4">
            <a:alphaModFix/>
          </a:blip>
          <a:srcRect l="14030" t="12344" r="56313" b="12337"/>
          <a:stretch/>
        </p:blipFill>
        <p:spPr>
          <a:xfrm>
            <a:off x="290675" y="6278930"/>
            <a:ext cx="359998" cy="42531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RESENTATION COVER 2 PATTERN">
  <p:cSld name="PRESENTATION COVER 2 PATTERN">
    <p:spTree>
      <p:nvGrpSpPr>
        <p:cNvPr id="1" name="Shape 185"/>
        <p:cNvGrpSpPr/>
        <p:nvPr/>
      </p:nvGrpSpPr>
      <p:grpSpPr>
        <a:xfrm>
          <a:off x="0" y="0"/>
          <a:ext cx="0" cy="0"/>
          <a:chOff x="0" y="0"/>
          <a:chExt cx="0" cy="0"/>
        </a:xfrm>
      </p:grpSpPr>
      <p:sp>
        <p:nvSpPr>
          <p:cNvPr id="186" name="Google Shape;186;g2decaa53004_0_170"/>
          <p:cNvSpPr txBox="1">
            <a:spLocks noGrp="1"/>
          </p:cNvSpPr>
          <p:nvPr>
            <p:ph type="title"/>
          </p:nvPr>
        </p:nvSpPr>
        <p:spPr>
          <a:xfrm>
            <a:off x="314326" y="1734906"/>
            <a:ext cx="3760800" cy="1719300"/>
          </a:xfrm>
          <a:prstGeom prst="rect">
            <a:avLst/>
          </a:prstGeom>
          <a:noFill/>
          <a:ln>
            <a:noFill/>
          </a:ln>
        </p:spPr>
        <p:txBody>
          <a:bodyPr spcFirstLastPara="1" wrap="square" lIns="0" tIns="0" rIns="0" bIns="0" anchor="b" anchorCtr="0">
            <a:noAutofit/>
          </a:bodyPr>
          <a:lstStyle>
            <a:lvl1pPr lvl="0" algn="l" rtl="0">
              <a:lnSpc>
                <a:spcPct val="114285"/>
              </a:lnSpc>
              <a:spcBef>
                <a:spcPts val="0"/>
              </a:spcBef>
              <a:spcAft>
                <a:spcPts val="0"/>
              </a:spcAft>
              <a:buClr>
                <a:schemeClr val="dk1"/>
              </a:buClr>
              <a:buSzPts val="2800"/>
              <a:buFont typeface="Arial"/>
              <a:buNone/>
              <a:defRPr sz="280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7" name="Google Shape;187;g2decaa53004_0_170"/>
          <p:cNvSpPr txBox="1">
            <a:spLocks noGrp="1"/>
          </p:cNvSpPr>
          <p:nvPr>
            <p:ph type="body" idx="1"/>
          </p:nvPr>
        </p:nvSpPr>
        <p:spPr>
          <a:xfrm>
            <a:off x="314326" y="3608388"/>
            <a:ext cx="3760800" cy="4731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dk1"/>
              </a:buClr>
              <a:buSzPts val="1600"/>
              <a:buFont typeface="Arial"/>
              <a:buNone/>
              <a:defRPr sz="1600">
                <a:solidFill>
                  <a:schemeClr val="dk1"/>
                </a:solidFill>
              </a:defRPr>
            </a:lvl1pPr>
            <a:lvl2pPr marL="914400" lvl="1" indent="-228600" algn="l" rtl="0">
              <a:lnSpc>
                <a:spcPct val="90000"/>
              </a:lnSpc>
              <a:spcBef>
                <a:spcPts val="500"/>
              </a:spcBef>
              <a:spcAft>
                <a:spcPts val="0"/>
              </a:spcAft>
              <a:buSzPts val="1200"/>
              <a:buNone/>
              <a:defRPr sz="2000">
                <a:solidFill>
                  <a:srgbClr val="888888"/>
                </a:solidFill>
              </a:defRPr>
            </a:lvl2pPr>
            <a:lvl3pPr marL="1371600" lvl="2" indent="-228600" algn="l" rtl="0">
              <a:lnSpc>
                <a:spcPct val="90000"/>
              </a:lnSpc>
              <a:spcBef>
                <a:spcPts val="500"/>
              </a:spcBef>
              <a:spcAft>
                <a:spcPts val="0"/>
              </a:spcAft>
              <a:buSzPts val="1080"/>
              <a:buNone/>
              <a:defRPr sz="1800">
                <a:solidFill>
                  <a:srgbClr val="888888"/>
                </a:solidFill>
              </a:defRPr>
            </a:lvl3pPr>
            <a:lvl4pPr marL="1828800" lvl="3" indent="-228600" algn="l" rtl="0">
              <a:lnSpc>
                <a:spcPct val="90000"/>
              </a:lnSpc>
              <a:spcBef>
                <a:spcPts val="500"/>
              </a:spcBef>
              <a:spcAft>
                <a:spcPts val="0"/>
              </a:spcAft>
              <a:buSzPts val="1280"/>
              <a:buNone/>
              <a:defRPr sz="1600">
                <a:solidFill>
                  <a:srgbClr val="888888"/>
                </a:solidFill>
              </a:defRPr>
            </a:lvl4pPr>
            <a:lvl5pPr marL="2286000" lvl="4" indent="-228600" algn="l" rtl="0">
              <a:lnSpc>
                <a:spcPct val="90000"/>
              </a:lnSpc>
              <a:spcBef>
                <a:spcPts val="500"/>
              </a:spcBef>
              <a:spcAft>
                <a:spcPts val="0"/>
              </a:spcAft>
              <a:buSzPts val="128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8" name="Google Shape;188;g2decaa53004_0_170"/>
          <p:cNvSpPr txBox="1">
            <a:spLocks noGrp="1"/>
          </p:cNvSpPr>
          <p:nvPr>
            <p:ph type="body" idx="2"/>
          </p:nvPr>
        </p:nvSpPr>
        <p:spPr>
          <a:xfrm>
            <a:off x="314325" y="5603875"/>
            <a:ext cx="3760800" cy="4317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1000"/>
              <a:buFont typeface="Arial"/>
              <a:buNone/>
              <a:defRPr sz="1000"/>
            </a:lvl1pPr>
            <a:lvl2pPr marL="914400" lvl="1" indent="-228600" algn="l" rtl="0">
              <a:lnSpc>
                <a:spcPct val="90000"/>
              </a:lnSpc>
              <a:spcBef>
                <a:spcPts val="500"/>
              </a:spcBef>
              <a:spcAft>
                <a:spcPts val="0"/>
              </a:spcAft>
              <a:buSzPts val="600"/>
              <a:buNone/>
              <a:defRPr sz="1000" cap="none"/>
            </a:lvl2pPr>
            <a:lvl3pPr marL="1371600" lvl="2" indent="-266700" algn="l" rtl="0">
              <a:lnSpc>
                <a:spcPct val="90000"/>
              </a:lnSpc>
              <a:spcBef>
                <a:spcPts val="500"/>
              </a:spcBef>
              <a:spcAft>
                <a:spcPts val="0"/>
              </a:spcAft>
              <a:buSzPts val="600"/>
              <a:buChar char="•"/>
              <a:defRPr sz="1000"/>
            </a:lvl3pPr>
            <a:lvl4pPr marL="1828800" lvl="3" indent="-279400" algn="l" rtl="0">
              <a:lnSpc>
                <a:spcPct val="90000"/>
              </a:lnSpc>
              <a:spcBef>
                <a:spcPts val="500"/>
              </a:spcBef>
              <a:spcAft>
                <a:spcPts val="0"/>
              </a:spcAft>
              <a:buSzPts val="800"/>
              <a:buChar char="–"/>
              <a:defRPr sz="1000"/>
            </a:lvl4pPr>
            <a:lvl5pPr marL="2286000" lvl="4" indent="-279400" algn="l" rtl="0">
              <a:lnSpc>
                <a:spcPct val="90000"/>
              </a:lnSpc>
              <a:spcBef>
                <a:spcPts val="500"/>
              </a:spcBef>
              <a:spcAft>
                <a:spcPts val="0"/>
              </a:spcAft>
              <a:buSzPts val="800"/>
              <a:buChar char="–"/>
              <a:defRPr sz="10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89" name="Google Shape;189;g2decaa53004_0_170"/>
          <p:cNvPicPr preferRelativeResize="0"/>
          <p:nvPr/>
        </p:nvPicPr>
        <p:blipFill rotWithShape="1">
          <a:blip r:embed="rId2">
            <a:alphaModFix/>
          </a:blip>
          <a:srcRect/>
          <a:stretch/>
        </p:blipFill>
        <p:spPr>
          <a:xfrm>
            <a:off x="314326" y="8415"/>
            <a:ext cx="3097609" cy="14409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PRESENTATION COVER GROWTH">
  <p:cSld name="1_PRESENTATION COVER GROWTH">
    <p:bg>
      <p:bgPr>
        <a:solidFill>
          <a:schemeClr val="accent1"/>
        </a:solidFill>
        <a:effectLst/>
      </p:bgPr>
    </p:bg>
    <p:spTree>
      <p:nvGrpSpPr>
        <p:cNvPr id="1" name="Shape 190"/>
        <p:cNvGrpSpPr/>
        <p:nvPr/>
      </p:nvGrpSpPr>
      <p:grpSpPr>
        <a:xfrm>
          <a:off x="0" y="0"/>
          <a:ext cx="0" cy="0"/>
          <a:chOff x="0" y="0"/>
          <a:chExt cx="0" cy="0"/>
        </a:xfrm>
      </p:grpSpPr>
      <p:pic>
        <p:nvPicPr>
          <p:cNvPr id="191" name="Google Shape;191;g2decaa53004_0_175"/>
          <p:cNvPicPr preferRelativeResize="0"/>
          <p:nvPr/>
        </p:nvPicPr>
        <p:blipFill rotWithShape="1">
          <a:blip r:embed="rId2">
            <a:alphaModFix/>
          </a:blip>
          <a:srcRect/>
          <a:stretch/>
        </p:blipFill>
        <p:spPr>
          <a:xfrm>
            <a:off x="0" y="0"/>
            <a:ext cx="2654400" cy="1234800"/>
          </a:xfrm>
          <a:prstGeom prst="rect">
            <a:avLst/>
          </a:prstGeom>
          <a:noFill/>
          <a:ln>
            <a:noFill/>
          </a:ln>
        </p:spPr>
      </p:pic>
      <p:sp>
        <p:nvSpPr>
          <p:cNvPr id="192" name="Google Shape;192;g2decaa53004_0_175"/>
          <p:cNvSpPr/>
          <p:nvPr/>
        </p:nvSpPr>
        <p:spPr>
          <a:xfrm>
            <a:off x="230588" y="6231170"/>
            <a:ext cx="429300" cy="473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g2decaa53004_0_175"/>
          <p:cNvSpPr/>
          <p:nvPr/>
        </p:nvSpPr>
        <p:spPr>
          <a:xfrm>
            <a:off x="230588" y="6231170"/>
            <a:ext cx="429300" cy="473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4" name="Google Shape;194;g2decaa53004_0_175"/>
          <p:cNvPicPr preferRelativeResize="0"/>
          <p:nvPr/>
        </p:nvPicPr>
        <p:blipFill rotWithShape="1">
          <a:blip r:embed="rId2">
            <a:alphaModFix/>
          </a:blip>
          <a:srcRect l="14030" t="12344" r="56313" b="12337"/>
          <a:stretch/>
        </p:blipFill>
        <p:spPr>
          <a:xfrm>
            <a:off x="290675" y="6278930"/>
            <a:ext cx="359998" cy="42531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Only" type="tx">
  <p:cSld name="TITLE_AND_BODY">
    <p:spTree>
      <p:nvGrpSpPr>
        <p:cNvPr id="1" name="Shape 195"/>
        <p:cNvGrpSpPr/>
        <p:nvPr/>
      </p:nvGrpSpPr>
      <p:grpSpPr>
        <a:xfrm>
          <a:off x="0" y="0"/>
          <a:ext cx="0" cy="0"/>
          <a:chOff x="0" y="0"/>
          <a:chExt cx="0" cy="0"/>
        </a:xfrm>
      </p:grpSpPr>
      <p:pic>
        <p:nvPicPr>
          <p:cNvPr id="196" name="Google Shape;196;g2decaa53004_0_180" descr="Picture 7"/>
          <p:cNvPicPr preferRelativeResize="0"/>
          <p:nvPr/>
        </p:nvPicPr>
        <p:blipFill rotWithShape="1">
          <a:blip r:embed="rId2">
            <a:alphaModFix/>
          </a:blip>
          <a:srcRect/>
          <a:stretch/>
        </p:blipFill>
        <p:spPr>
          <a:xfrm>
            <a:off x="219598" y="6246000"/>
            <a:ext cx="410404" cy="410403"/>
          </a:xfrm>
          <a:prstGeom prst="rect">
            <a:avLst/>
          </a:prstGeom>
          <a:noFill/>
          <a:ln>
            <a:noFill/>
          </a:ln>
        </p:spPr>
      </p:pic>
      <p:pic>
        <p:nvPicPr>
          <p:cNvPr id="197" name="Google Shape;197;g2decaa53004_0_180" descr="Picture 24"/>
          <p:cNvPicPr preferRelativeResize="0"/>
          <p:nvPr/>
        </p:nvPicPr>
        <p:blipFill rotWithShape="1">
          <a:blip r:embed="rId3">
            <a:alphaModFix/>
          </a:blip>
          <a:srcRect/>
          <a:stretch/>
        </p:blipFill>
        <p:spPr>
          <a:xfrm>
            <a:off x="9448800" y="14043"/>
            <a:ext cx="2715237" cy="1263104"/>
          </a:xfrm>
          <a:prstGeom prst="rect">
            <a:avLst/>
          </a:prstGeom>
          <a:noFill/>
          <a:ln>
            <a:noFill/>
          </a:ln>
        </p:spPr>
      </p:pic>
      <p:sp>
        <p:nvSpPr>
          <p:cNvPr id="198" name="Google Shape;198;g2decaa53004_0_180"/>
          <p:cNvSpPr txBox="1">
            <a:spLocks noGrp="1"/>
          </p:cNvSpPr>
          <p:nvPr>
            <p:ph type="title"/>
          </p:nvPr>
        </p:nvSpPr>
        <p:spPr>
          <a:xfrm>
            <a:off x="914912" y="718263"/>
            <a:ext cx="10362600" cy="879900"/>
          </a:xfrm>
          <a:prstGeom prst="rect">
            <a:avLst/>
          </a:prstGeom>
          <a:noFill/>
          <a:ln>
            <a:noFill/>
          </a:ln>
        </p:spPr>
        <p:txBody>
          <a:bodyPr spcFirstLastPara="1" wrap="square" lIns="0" tIns="45700" rIns="91425" bIns="0" anchor="t" anchorCtr="0">
            <a:noAutofit/>
          </a:bodyPr>
          <a:lstStyle>
            <a:lvl1pPr lvl="0" algn="l" rtl="0">
              <a:lnSpc>
                <a:spcPct val="80000"/>
              </a:lnSpc>
              <a:spcBef>
                <a:spcPts val="0"/>
              </a:spcBef>
              <a:spcAft>
                <a:spcPts val="0"/>
              </a:spcAft>
              <a:buClr>
                <a:schemeClr val="dk1"/>
              </a:buClr>
              <a:buSzPts val="18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9" name="Google Shape;199;g2decaa53004_0_180"/>
          <p:cNvSpPr txBox="1">
            <a:spLocks noGrp="1"/>
          </p:cNvSpPr>
          <p:nvPr>
            <p:ph type="sldNum" idx="12"/>
          </p:nvPr>
        </p:nvSpPr>
        <p:spPr>
          <a:xfrm>
            <a:off x="11781596" y="6533965"/>
            <a:ext cx="410400" cy="309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DIVIDER VIOLET COLLABORATION">
  <p:cSld name="1_DIVIDER VIOLET COLLABORATION">
    <p:bg>
      <p:bgPr>
        <a:solidFill>
          <a:srgbClr val="4F17A8"/>
        </a:solidFill>
        <a:effectLst/>
      </p:bgPr>
    </p:bg>
    <p:spTree>
      <p:nvGrpSpPr>
        <p:cNvPr id="1" name="Shape 200"/>
        <p:cNvGrpSpPr/>
        <p:nvPr/>
      </p:nvGrpSpPr>
      <p:grpSpPr>
        <a:xfrm>
          <a:off x="0" y="0"/>
          <a:ext cx="0" cy="0"/>
          <a:chOff x="0" y="0"/>
          <a:chExt cx="0" cy="0"/>
        </a:xfrm>
      </p:grpSpPr>
      <p:sp>
        <p:nvSpPr>
          <p:cNvPr id="201" name="Google Shape;201;g2decaa53004_0_185"/>
          <p:cNvSpPr txBox="1">
            <a:spLocks noGrp="1"/>
          </p:cNvSpPr>
          <p:nvPr>
            <p:ph type="ctrTitle"/>
          </p:nvPr>
        </p:nvSpPr>
        <p:spPr>
          <a:xfrm>
            <a:off x="329184" y="3236976"/>
            <a:ext cx="5721300" cy="2387700"/>
          </a:xfrm>
          <a:prstGeom prst="rect">
            <a:avLst/>
          </a:prstGeom>
          <a:noFill/>
          <a:ln>
            <a:noFill/>
          </a:ln>
        </p:spPr>
        <p:txBody>
          <a:bodyPr spcFirstLastPara="1" wrap="square" lIns="0" tIns="0" rIns="0" bIns="0" anchor="t" anchorCtr="0">
            <a:noAutofit/>
          </a:bodyPr>
          <a:lstStyle>
            <a:lvl1pPr lvl="0" algn="l" rtl="0">
              <a:lnSpc>
                <a:spcPct val="125000"/>
              </a:lnSpc>
              <a:spcBef>
                <a:spcPts val="0"/>
              </a:spcBef>
              <a:spcAft>
                <a:spcPts val="0"/>
              </a:spcAft>
              <a:buClr>
                <a:schemeClr val="lt1"/>
              </a:buClr>
              <a:buSzPts val="4000"/>
              <a:buFont typeface="Arial"/>
              <a:buNone/>
              <a:defRPr sz="4000" cap="none">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2" name="Google Shape;202;g2decaa53004_0_185"/>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03" name="Google Shape;203;g2decaa53004_0_185"/>
          <p:cNvPicPr preferRelativeResize="0"/>
          <p:nvPr/>
        </p:nvPicPr>
        <p:blipFill rotWithShape="1">
          <a:blip r:embed="rId2">
            <a:alphaModFix/>
          </a:blip>
          <a:srcRect/>
          <a:stretch/>
        </p:blipFill>
        <p:spPr>
          <a:xfrm>
            <a:off x="6151563" y="307975"/>
            <a:ext cx="5735015" cy="5735015"/>
          </a:xfrm>
          <a:prstGeom prst="rect">
            <a:avLst/>
          </a:prstGeom>
          <a:noFill/>
          <a:ln>
            <a:noFill/>
          </a:ln>
        </p:spPr>
      </p:pic>
      <p:pic>
        <p:nvPicPr>
          <p:cNvPr id="204" name="Google Shape;204;g2decaa53004_0_185"/>
          <p:cNvPicPr preferRelativeResize="0"/>
          <p:nvPr/>
        </p:nvPicPr>
        <p:blipFill rotWithShape="1">
          <a:blip r:embed="rId3">
            <a:alphaModFix/>
          </a:blip>
          <a:srcRect/>
          <a:stretch/>
        </p:blipFill>
        <p:spPr>
          <a:xfrm>
            <a:off x="314325" y="6355977"/>
            <a:ext cx="282374" cy="280895"/>
          </a:xfrm>
          <a:prstGeom prst="rect">
            <a:avLst/>
          </a:prstGeom>
          <a:noFill/>
          <a:ln>
            <a:noFill/>
          </a:ln>
        </p:spPr>
      </p:pic>
      <p:sp>
        <p:nvSpPr>
          <p:cNvPr id="205" name="Google Shape;205;g2decaa53004_0_185"/>
          <p:cNvSpPr/>
          <p:nvPr/>
        </p:nvSpPr>
        <p:spPr>
          <a:xfrm>
            <a:off x="230588" y="6231170"/>
            <a:ext cx="429300" cy="473100"/>
          </a:xfrm>
          <a:prstGeom prst="rect">
            <a:avLst/>
          </a:prstGeom>
          <a:solidFill>
            <a:srgbClr val="4F17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6" name="Google Shape;206;g2decaa53004_0_185"/>
          <p:cNvPicPr preferRelativeResize="0"/>
          <p:nvPr/>
        </p:nvPicPr>
        <p:blipFill rotWithShape="1">
          <a:blip r:embed="rId4">
            <a:alphaModFix/>
          </a:blip>
          <a:srcRect l="14030" t="12344" r="56313" b="12337"/>
          <a:stretch/>
        </p:blipFill>
        <p:spPr>
          <a:xfrm>
            <a:off x="290675" y="6278930"/>
            <a:ext cx="359998" cy="42531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4">
  <p:cSld name="BLANK_2_1">
    <p:bg>
      <p:bgPr>
        <a:solidFill>
          <a:srgbClr val="F2F2F2"/>
        </a:solidFill>
        <a:effectLst/>
      </p:bgPr>
    </p:bg>
    <p:spTree>
      <p:nvGrpSpPr>
        <p:cNvPr id="1" name="Shape 207"/>
        <p:cNvGrpSpPr/>
        <p:nvPr/>
      </p:nvGrpSpPr>
      <p:grpSpPr>
        <a:xfrm>
          <a:off x="0" y="0"/>
          <a:ext cx="0" cy="0"/>
          <a:chOff x="0" y="0"/>
          <a:chExt cx="0" cy="0"/>
        </a:xfrm>
      </p:grpSpPr>
      <p:sp>
        <p:nvSpPr>
          <p:cNvPr id="208" name="Google Shape;208;g2decaa53004_0_192"/>
          <p:cNvSpPr txBox="1">
            <a:spLocks noGrp="1"/>
          </p:cNvSpPr>
          <p:nvPr>
            <p:ph type="title"/>
          </p:nvPr>
        </p:nvSpPr>
        <p:spPr>
          <a:xfrm>
            <a:off x="984476" y="539567"/>
            <a:ext cx="5162100" cy="9885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2700"/>
              <a:buFont typeface="Arial"/>
              <a:buNone/>
              <a:defRPr sz="27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9pPr>
          </a:lstStyle>
          <a:p>
            <a:endParaRPr/>
          </a:p>
        </p:txBody>
      </p:sp>
      <p:sp>
        <p:nvSpPr>
          <p:cNvPr id="209" name="Google Shape;209;g2decaa53004_0_192"/>
          <p:cNvSpPr txBox="1"/>
          <p:nvPr/>
        </p:nvSpPr>
        <p:spPr>
          <a:xfrm>
            <a:off x="11277033" y="6528133"/>
            <a:ext cx="566100" cy="2607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1" u="none" strike="noStrike" cap="none">
                <a:solidFill>
                  <a:srgbClr val="55555A"/>
                </a:solidFill>
                <a:latin typeface="Arial"/>
                <a:ea typeface="Arial"/>
                <a:cs typeface="Arial"/>
                <a:sym typeface="Arial"/>
              </a:rPr>
              <a:t>‹#›</a:t>
            </a:fld>
            <a:endParaRPr sz="1900" b="0" i="0" u="none" strike="noStrike" cap="none">
              <a:solidFill>
                <a:srgbClr val="55555A"/>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5 1">
  <p:cSld name="BLANK_2_1_2">
    <p:bg>
      <p:bgPr>
        <a:solidFill>
          <a:srgbClr val="F2F2F2"/>
        </a:solidFill>
        <a:effectLst/>
      </p:bgPr>
    </p:bg>
    <p:spTree>
      <p:nvGrpSpPr>
        <p:cNvPr id="1" name="Shape 210"/>
        <p:cNvGrpSpPr/>
        <p:nvPr/>
      </p:nvGrpSpPr>
      <p:grpSpPr>
        <a:xfrm>
          <a:off x="0" y="0"/>
          <a:ext cx="0" cy="0"/>
          <a:chOff x="0" y="0"/>
          <a:chExt cx="0" cy="0"/>
        </a:xfrm>
      </p:grpSpPr>
      <p:sp>
        <p:nvSpPr>
          <p:cNvPr id="211" name="Google Shape;211;g2decaa53004_0_195"/>
          <p:cNvSpPr txBox="1">
            <a:spLocks noGrp="1"/>
          </p:cNvSpPr>
          <p:nvPr>
            <p:ph type="body" idx="1"/>
          </p:nvPr>
        </p:nvSpPr>
        <p:spPr>
          <a:xfrm>
            <a:off x="4846767" y="2272533"/>
            <a:ext cx="6665100" cy="1806900"/>
          </a:xfrm>
          <a:prstGeom prst="rect">
            <a:avLst/>
          </a:prstGeom>
          <a:noFill/>
          <a:ln>
            <a:noFill/>
          </a:ln>
        </p:spPr>
        <p:txBody>
          <a:bodyPr spcFirstLastPara="1" wrap="square" lIns="121900" tIns="121900" rIns="121900" bIns="121900" anchor="t" anchorCtr="0">
            <a:noAutofit/>
          </a:bodyPr>
          <a:lstStyle>
            <a:lvl1pPr marL="457200" marR="0" lvl="0" indent="-323850" algn="l" rtl="0">
              <a:lnSpc>
                <a:spcPct val="100000"/>
              </a:lnSpc>
              <a:spcBef>
                <a:spcPts val="0"/>
              </a:spcBef>
              <a:spcAft>
                <a:spcPts val="0"/>
              </a:spcAft>
              <a:buClr>
                <a:schemeClr val="dk2"/>
              </a:buClr>
              <a:buSzPts val="1500"/>
              <a:buFont typeface="Arial"/>
              <a:buAutoNum type="arabicPeriod"/>
              <a:defRPr sz="1500" b="0" i="0" u="none" strike="noStrike" cap="none">
                <a:solidFill>
                  <a:schemeClr val="dk1"/>
                </a:solidFill>
                <a:latin typeface="Arial"/>
                <a:ea typeface="Arial"/>
                <a:cs typeface="Arial"/>
                <a:sym typeface="Arial"/>
              </a:defRPr>
            </a:lvl1pPr>
            <a:lvl2pPr marL="914400" marR="0" lvl="1" indent="-304800" algn="l" rtl="0">
              <a:lnSpc>
                <a:spcPct val="100000"/>
              </a:lnSpc>
              <a:spcBef>
                <a:spcPts val="0"/>
              </a:spcBef>
              <a:spcAft>
                <a:spcPts val="0"/>
              </a:spcAft>
              <a:buClr>
                <a:schemeClr val="dk2"/>
              </a:buClr>
              <a:buSzPts val="1200"/>
              <a:buFont typeface="Arial"/>
              <a:buAutoNum type="alphaLcPeriod"/>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0"/>
              </a:spcBef>
              <a:spcAft>
                <a:spcPts val="0"/>
              </a:spcAft>
              <a:buClr>
                <a:schemeClr val="dk2"/>
              </a:buClr>
              <a:buSzPts val="1200"/>
              <a:buFont typeface="Arial"/>
              <a:buAutoNum type="romanLcPeriod"/>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0"/>
              </a:spcBef>
              <a:spcAft>
                <a:spcPts val="0"/>
              </a:spcAft>
              <a:buClr>
                <a:schemeClr val="dk1"/>
              </a:buClr>
              <a:buSzPts val="1200"/>
              <a:buFont typeface="Arial"/>
              <a:buAutoNum type="arabicPeriod"/>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0"/>
              </a:spcBef>
              <a:spcAft>
                <a:spcPts val="0"/>
              </a:spcAft>
              <a:buClr>
                <a:schemeClr val="dk1"/>
              </a:buClr>
              <a:buSzPts val="1200"/>
              <a:buFont typeface="Arial"/>
              <a:buAutoNum type="alphaLcPeriod"/>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0"/>
              </a:spcBef>
              <a:spcAft>
                <a:spcPts val="0"/>
              </a:spcAft>
              <a:buClr>
                <a:schemeClr val="dk1"/>
              </a:buClr>
              <a:buSzPts val="1200"/>
              <a:buFont typeface="Arial"/>
              <a:buAutoNum type="romanLcPeriod"/>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0"/>
              </a:spcBef>
              <a:spcAft>
                <a:spcPts val="0"/>
              </a:spcAft>
              <a:buClr>
                <a:schemeClr val="dk1"/>
              </a:buClr>
              <a:buSzPts val="1200"/>
              <a:buFont typeface="Arial"/>
              <a:buAutoNum type="arabicPeriod"/>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0"/>
              </a:spcBef>
              <a:spcAft>
                <a:spcPts val="0"/>
              </a:spcAft>
              <a:buClr>
                <a:schemeClr val="dk1"/>
              </a:buClr>
              <a:buSzPts val="1200"/>
              <a:buFont typeface="Arial"/>
              <a:buAutoNum type="alphaLcPeriod"/>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0"/>
              </a:spcBef>
              <a:spcAft>
                <a:spcPts val="0"/>
              </a:spcAft>
              <a:buClr>
                <a:schemeClr val="dk1"/>
              </a:buClr>
              <a:buSzPts val="1200"/>
              <a:buFont typeface="Arial"/>
              <a:buAutoNum type="romanLcPeriod"/>
              <a:defRPr sz="1200" b="0" i="0" u="none" strike="noStrike" cap="none">
                <a:solidFill>
                  <a:schemeClr val="dk1"/>
                </a:solidFill>
                <a:latin typeface="Arial"/>
                <a:ea typeface="Arial"/>
                <a:cs typeface="Arial"/>
                <a:sym typeface="Arial"/>
              </a:defRPr>
            </a:lvl9pPr>
          </a:lstStyle>
          <a:p>
            <a:endParaRPr/>
          </a:p>
        </p:txBody>
      </p:sp>
      <p:sp>
        <p:nvSpPr>
          <p:cNvPr id="212" name="Google Shape;212;g2decaa53004_0_195"/>
          <p:cNvSpPr txBox="1">
            <a:spLocks noGrp="1"/>
          </p:cNvSpPr>
          <p:nvPr>
            <p:ph type="title"/>
          </p:nvPr>
        </p:nvSpPr>
        <p:spPr>
          <a:xfrm>
            <a:off x="984476" y="539567"/>
            <a:ext cx="5162100" cy="9885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2700"/>
              <a:buFont typeface="Arial"/>
              <a:buNone/>
              <a:defRPr sz="27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9pPr>
          </a:lstStyle>
          <a:p>
            <a:endParaRPr/>
          </a:p>
        </p:txBody>
      </p:sp>
      <p:sp>
        <p:nvSpPr>
          <p:cNvPr id="213" name="Google Shape;213;g2decaa53004_0_195"/>
          <p:cNvSpPr txBox="1"/>
          <p:nvPr/>
        </p:nvSpPr>
        <p:spPr>
          <a:xfrm>
            <a:off x="11277033" y="6528133"/>
            <a:ext cx="566100" cy="2607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1" u="none" strike="noStrike" cap="none">
                <a:solidFill>
                  <a:srgbClr val="55555A"/>
                </a:solidFill>
                <a:latin typeface="Arial"/>
                <a:ea typeface="Arial"/>
                <a:cs typeface="Arial"/>
                <a:sym typeface="Arial"/>
              </a:rPr>
              <a:t>‹#›</a:t>
            </a:fld>
            <a:endParaRPr sz="1900" b="0" i="0" u="none" strike="noStrike" cap="none">
              <a:solidFill>
                <a:srgbClr val="55555A"/>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VIDER TANGERINE PATTERN">
  <p:cSld name="DIVIDER TANGERINE PATTERN">
    <p:bg>
      <p:bgPr>
        <a:solidFill>
          <a:schemeClr val="accent1"/>
        </a:solidFill>
        <a:effectLst/>
      </p:bgPr>
    </p:bg>
    <p:spTree>
      <p:nvGrpSpPr>
        <p:cNvPr id="1" name="Shape 214"/>
        <p:cNvGrpSpPr/>
        <p:nvPr/>
      </p:nvGrpSpPr>
      <p:grpSpPr>
        <a:xfrm>
          <a:off x="0" y="0"/>
          <a:ext cx="0" cy="0"/>
          <a:chOff x="0" y="0"/>
          <a:chExt cx="0" cy="0"/>
        </a:xfrm>
      </p:grpSpPr>
      <p:sp>
        <p:nvSpPr>
          <p:cNvPr id="215" name="Google Shape;215;g2decaa53004_0_199"/>
          <p:cNvSpPr txBox="1">
            <a:spLocks noGrp="1"/>
          </p:cNvSpPr>
          <p:nvPr>
            <p:ph type="ctrTitle"/>
          </p:nvPr>
        </p:nvSpPr>
        <p:spPr>
          <a:xfrm>
            <a:off x="329184" y="3236976"/>
            <a:ext cx="5695500" cy="2387700"/>
          </a:xfrm>
          <a:prstGeom prst="rect">
            <a:avLst/>
          </a:prstGeom>
          <a:noFill/>
          <a:ln>
            <a:noFill/>
          </a:ln>
        </p:spPr>
        <p:txBody>
          <a:bodyPr spcFirstLastPara="1" wrap="square" lIns="0" tIns="0" rIns="0" bIns="0" anchor="t" anchorCtr="0">
            <a:noAutofit/>
          </a:bodyPr>
          <a:lstStyle>
            <a:lvl1pPr lvl="0" algn="l" rtl="0">
              <a:lnSpc>
                <a:spcPct val="125000"/>
              </a:lnSpc>
              <a:spcBef>
                <a:spcPts val="0"/>
              </a:spcBef>
              <a:spcAft>
                <a:spcPts val="0"/>
              </a:spcAft>
              <a:buClr>
                <a:schemeClr val="lt1"/>
              </a:buClr>
              <a:buSzPts val="4000"/>
              <a:buFont typeface="Arial"/>
              <a:buNone/>
              <a:defRPr sz="4000" cap="none">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6" name="Google Shape;216;g2decaa53004_0_199"/>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7" name="Google Shape;217;g2decaa53004_0_199"/>
          <p:cNvPicPr preferRelativeResize="0"/>
          <p:nvPr/>
        </p:nvPicPr>
        <p:blipFill rotWithShape="1">
          <a:blip r:embed="rId2">
            <a:alphaModFix/>
          </a:blip>
          <a:srcRect/>
          <a:stretch/>
        </p:blipFill>
        <p:spPr>
          <a:xfrm>
            <a:off x="10028238" y="4198938"/>
            <a:ext cx="863600" cy="863600"/>
          </a:xfrm>
          <a:prstGeom prst="rect">
            <a:avLst/>
          </a:prstGeom>
          <a:noFill/>
          <a:ln>
            <a:noFill/>
          </a:ln>
        </p:spPr>
      </p:pic>
      <p:pic>
        <p:nvPicPr>
          <p:cNvPr id="218" name="Google Shape;218;g2decaa53004_0_199"/>
          <p:cNvPicPr preferRelativeResize="0"/>
          <p:nvPr/>
        </p:nvPicPr>
        <p:blipFill rotWithShape="1">
          <a:blip r:embed="rId3">
            <a:alphaModFix/>
          </a:blip>
          <a:srcRect/>
          <a:stretch/>
        </p:blipFill>
        <p:spPr>
          <a:xfrm>
            <a:off x="9163785" y="1287463"/>
            <a:ext cx="864452" cy="864453"/>
          </a:xfrm>
          <a:prstGeom prst="rect">
            <a:avLst/>
          </a:prstGeom>
          <a:noFill/>
          <a:ln>
            <a:noFill/>
          </a:ln>
        </p:spPr>
      </p:pic>
      <p:pic>
        <p:nvPicPr>
          <p:cNvPr id="219" name="Google Shape;219;g2decaa53004_0_199"/>
          <p:cNvPicPr preferRelativeResize="0"/>
          <p:nvPr/>
        </p:nvPicPr>
        <p:blipFill rotWithShape="1">
          <a:blip r:embed="rId4">
            <a:alphaModFix/>
          </a:blip>
          <a:srcRect/>
          <a:stretch/>
        </p:blipFill>
        <p:spPr>
          <a:xfrm>
            <a:off x="11008459" y="2260600"/>
            <a:ext cx="855663" cy="855663"/>
          </a:xfrm>
          <a:prstGeom prst="rect">
            <a:avLst/>
          </a:prstGeom>
          <a:noFill/>
          <a:ln>
            <a:noFill/>
          </a:ln>
        </p:spPr>
      </p:pic>
      <p:pic>
        <p:nvPicPr>
          <p:cNvPr id="220" name="Google Shape;220;g2decaa53004_0_199"/>
          <p:cNvPicPr preferRelativeResize="0"/>
          <p:nvPr/>
        </p:nvPicPr>
        <p:blipFill rotWithShape="1">
          <a:blip r:embed="rId5">
            <a:alphaModFix/>
          </a:blip>
          <a:srcRect/>
          <a:stretch/>
        </p:blipFill>
        <p:spPr>
          <a:xfrm>
            <a:off x="10044112" y="2268537"/>
            <a:ext cx="847725" cy="847725"/>
          </a:xfrm>
          <a:prstGeom prst="rect">
            <a:avLst/>
          </a:prstGeom>
          <a:noFill/>
          <a:ln>
            <a:noFill/>
          </a:ln>
        </p:spPr>
      </p:pic>
      <p:pic>
        <p:nvPicPr>
          <p:cNvPr id="221" name="Google Shape;221;g2decaa53004_0_199"/>
          <p:cNvPicPr preferRelativeResize="0"/>
          <p:nvPr/>
        </p:nvPicPr>
        <p:blipFill rotWithShape="1">
          <a:blip r:embed="rId6">
            <a:alphaModFix/>
          </a:blip>
          <a:srcRect/>
          <a:stretch/>
        </p:blipFill>
        <p:spPr>
          <a:xfrm>
            <a:off x="8097837" y="4213226"/>
            <a:ext cx="849310" cy="849310"/>
          </a:xfrm>
          <a:prstGeom prst="rect">
            <a:avLst/>
          </a:prstGeom>
          <a:noFill/>
          <a:ln>
            <a:noFill/>
          </a:ln>
        </p:spPr>
      </p:pic>
      <p:pic>
        <p:nvPicPr>
          <p:cNvPr id="222" name="Google Shape;222;g2decaa53004_0_199"/>
          <p:cNvPicPr preferRelativeResize="0"/>
          <p:nvPr/>
        </p:nvPicPr>
        <p:blipFill rotWithShape="1">
          <a:blip r:embed="rId7">
            <a:alphaModFix/>
          </a:blip>
          <a:srcRect/>
          <a:stretch/>
        </p:blipFill>
        <p:spPr>
          <a:xfrm>
            <a:off x="11018837" y="5181599"/>
            <a:ext cx="854075" cy="854075"/>
          </a:xfrm>
          <a:prstGeom prst="rect">
            <a:avLst/>
          </a:prstGeom>
          <a:noFill/>
          <a:ln>
            <a:noFill/>
          </a:ln>
        </p:spPr>
      </p:pic>
      <p:pic>
        <p:nvPicPr>
          <p:cNvPr id="223" name="Google Shape;223;g2decaa53004_0_199"/>
          <p:cNvPicPr preferRelativeResize="0"/>
          <p:nvPr/>
        </p:nvPicPr>
        <p:blipFill rotWithShape="1">
          <a:blip r:embed="rId8">
            <a:alphaModFix/>
          </a:blip>
          <a:srcRect/>
          <a:stretch/>
        </p:blipFill>
        <p:spPr>
          <a:xfrm>
            <a:off x="6167435" y="4221043"/>
            <a:ext cx="849313" cy="849313"/>
          </a:xfrm>
          <a:prstGeom prst="rect">
            <a:avLst/>
          </a:prstGeom>
          <a:noFill/>
          <a:ln>
            <a:noFill/>
          </a:ln>
        </p:spPr>
      </p:pic>
      <p:pic>
        <p:nvPicPr>
          <p:cNvPr id="224" name="Google Shape;224;g2decaa53004_0_199"/>
          <p:cNvPicPr preferRelativeResize="0"/>
          <p:nvPr/>
        </p:nvPicPr>
        <p:blipFill rotWithShape="1">
          <a:blip r:embed="rId9">
            <a:alphaModFix/>
          </a:blip>
          <a:srcRect/>
          <a:stretch/>
        </p:blipFill>
        <p:spPr>
          <a:xfrm>
            <a:off x="9078913" y="3212307"/>
            <a:ext cx="869155" cy="869155"/>
          </a:xfrm>
          <a:prstGeom prst="rect">
            <a:avLst/>
          </a:prstGeom>
          <a:noFill/>
          <a:ln>
            <a:noFill/>
          </a:ln>
        </p:spPr>
      </p:pic>
      <p:pic>
        <p:nvPicPr>
          <p:cNvPr id="225" name="Google Shape;225;g2decaa53004_0_199"/>
          <p:cNvPicPr preferRelativeResize="0"/>
          <p:nvPr/>
        </p:nvPicPr>
        <p:blipFill rotWithShape="1">
          <a:blip r:embed="rId4">
            <a:alphaModFix/>
          </a:blip>
          <a:srcRect/>
          <a:stretch/>
        </p:blipFill>
        <p:spPr>
          <a:xfrm>
            <a:off x="9078912" y="5195489"/>
            <a:ext cx="847725" cy="847725"/>
          </a:xfrm>
          <a:prstGeom prst="rect">
            <a:avLst/>
          </a:prstGeom>
          <a:noFill/>
          <a:ln>
            <a:noFill/>
          </a:ln>
        </p:spPr>
      </p:pic>
      <p:pic>
        <p:nvPicPr>
          <p:cNvPr id="226" name="Google Shape;226;g2decaa53004_0_199"/>
          <p:cNvPicPr preferRelativeResize="0"/>
          <p:nvPr/>
        </p:nvPicPr>
        <p:blipFill rotWithShape="1">
          <a:blip r:embed="rId10">
            <a:alphaModFix/>
          </a:blip>
          <a:srcRect/>
          <a:stretch/>
        </p:blipFill>
        <p:spPr>
          <a:xfrm>
            <a:off x="314325" y="6355977"/>
            <a:ext cx="282374" cy="280895"/>
          </a:xfrm>
          <a:prstGeom prst="rect">
            <a:avLst/>
          </a:prstGeom>
          <a:noFill/>
          <a:ln>
            <a:noFill/>
          </a:ln>
        </p:spPr>
      </p:pic>
      <p:sp>
        <p:nvSpPr>
          <p:cNvPr id="227" name="Google Shape;227;g2decaa53004_0_199"/>
          <p:cNvSpPr/>
          <p:nvPr/>
        </p:nvSpPr>
        <p:spPr>
          <a:xfrm>
            <a:off x="230588" y="6231170"/>
            <a:ext cx="429300" cy="473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8" name="Google Shape;228;g2decaa53004_0_199"/>
          <p:cNvSpPr/>
          <p:nvPr/>
        </p:nvSpPr>
        <p:spPr>
          <a:xfrm>
            <a:off x="230588" y="6231170"/>
            <a:ext cx="429300" cy="473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9" name="Google Shape;229;g2decaa53004_0_199"/>
          <p:cNvPicPr preferRelativeResize="0"/>
          <p:nvPr/>
        </p:nvPicPr>
        <p:blipFill rotWithShape="1">
          <a:blip r:embed="rId11">
            <a:alphaModFix/>
          </a:blip>
          <a:srcRect l="14030" t="12344" r="56313" b="12337"/>
          <a:stretch/>
        </p:blipFill>
        <p:spPr>
          <a:xfrm>
            <a:off x="290675" y="6278930"/>
            <a:ext cx="359998" cy="42531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0"/>
        <p:cNvGrpSpPr/>
        <p:nvPr/>
      </p:nvGrpSpPr>
      <p:grpSpPr>
        <a:xfrm>
          <a:off x="0" y="0"/>
          <a:ext cx="0" cy="0"/>
          <a:chOff x="0" y="0"/>
          <a:chExt cx="0" cy="0"/>
        </a:xfrm>
      </p:grpSpPr>
      <p:sp>
        <p:nvSpPr>
          <p:cNvPr id="231" name="Google Shape;231;g2decaa53004_0_215"/>
          <p:cNvSpPr txBox="1">
            <a:spLocks noGrp="1"/>
          </p:cNvSpPr>
          <p:nvPr>
            <p:ph type="dt" idx="10"/>
          </p:nvPr>
        </p:nvSpPr>
        <p:spPr>
          <a:xfrm>
            <a:off x="9078912" y="6356350"/>
            <a:ext cx="1817700" cy="198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2" name="Google Shape;232;g2decaa53004_0_215"/>
          <p:cNvSpPr txBox="1">
            <a:spLocks noGrp="1"/>
          </p:cNvSpPr>
          <p:nvPr>
            <p:ph type="ftr" idx="11"/>
          </p:nvPr>
        </p:nvSpPr>
        <p:spPr>
          <a:xfrm>
            <a:off x="6151562" y="6355977"/>
            <a:ext cx="2795700" cy="198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3" name="Google Shape;233;g2decaa53004_0_215"/>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34" name="Google Shape;234;g2decaa53004_0_215"/>
          <p:cNvPicPr preferRelativeResize="0"/>
          <p:nvPr/>
        </p:nvPicPr>
        <p:blipFill rotWithShape="1">
          <a:blip r:embed="rId2">
            <a:alphaModFix/>
          </a:blip>
          <a:srcRect/>
          <a:stretch/>
        </p:blipFill>
        <p:spPr>
          <a:xfrm>
            <a:off x="314325" y="6355977"/>
            <a:ext cx="282374" cy="28089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IVIDER VIOLET COLLABORATION">
  <p:cSld name="1_DIVIDER VIOLET COLLABORATION">
    <p:bg>
      <p:bgPr>
        <a:solidFill>
          <a:srgbClr val="4F17A8"/>
        </a:solidFill>
        <a:effectLst/>
      </p:bgPr>
    </p:bg>
    <p:spTree>
      <p:nvGrpSpPr>
        <p:cNvPr id="1" name="Shape 24"/>
        <p:cNvGrpSpPr/>
        <p:nvPr/>
      </p:nvGrpSpPr>
      <p:grpSpPr>
        <a:xfrm>
          <a:off x="0" y="0"/>
          <a:ext cx="0" cy="0"/>
          <a:chOff x="0" y="0"/>
          <a:chExt cx="0" cy="0"/>
        </a:xfrm>
      </p:grpSpPr>
      <p:sp>
        <p:nvSpPr>
          <p:cNvPr id="25" name="Google Shape;25;p27"/>
          <p:cNvSpPr txBox="1">
            <a:spLocks noGrp="1"/>
          </p:cNvSpPr>
          <p:nvPr>
            <p:ph type="ctrTitle"/>
          </p:nvPr>
        </p:nvSpPr>
        <p:spPr>
          <a:xfrm>
            <a:off x="329184" y="3236976"/>
            <a:ext cx="5721350" cy="2387600"/>
          </a:xfrm>
          <a:prstGeom prst="rect">
            <a:avLst/>
          </a:prstGeom>
          <a:noFill/>
          <a:ln>
            <a:noFill/>
          </a:ln>
        </p:spPr>
        <p:txBody>
          <a:bodyPr spcFirstLastPara="1" wrap="square" lIns="0" tIns="0" rIns="0" bIns="0" anchor="t" anchorCtr="0">
            <a:noAutofit/>
          </a:bodyPr>
          <a:lstStyle>
            <a:lvl1pPr lvl="0" algn="l">
              <a:lnSpc>
                <a:spcPct val="125000"/>
              </a:lnSpc>
              <a:spcBef>
                <a:spcPts val="0"/>
              </a:spcBef>
              <a:spcAft>
                <a:spcPts val="0"/>
              </a:spcAft>
              <a:buClr>
                <a:schemeClr val="lt1"/>
              </a:buClr>
              <a:buSzPts val="4000"/>
              <a:buFont typeface="Arial"/>
              <a:buNone/>
              <a:defRPr sz="4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11465859" y="6397025"/>
            <a:ext cx="407100" cy="198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27"/>
          <p:cNvPicPr preferRelativeResize="0"/>
          <p:nvPr/>
        </p:nvPicPr>
        <p:blipFill rotWithShape="1">
          <a:blip r:embed="rId2">
            <a:alphaModFix/>
          </a:blip>
          <a:srcRect/>
          <a:stretch/>
        </p:blipFill>
        <p:spPr>
          <a:xfrm>
            <a:off x="6151563" y="307975"/>
            <a:ext cx="5735016" cy="5735016"/>
          </a:xfrm>
          <a:prstGeom prst="rect">
            <a:avLst/>
          </a:prstGeom>
          <a:noFill/>
          <a:ln>
            <a:noFill/>
          </a:ln>
        </p:spPr>
      </p:pic>
      <p:pic>
        <p:nvPicPr>
          <p:cNvPr id="28" name="Google Shape;28;p27"/>
          <p:cNvPicPr preferRelativeResize="0"/>
          <p:nvPr/>
        </p:nvPicPr>
        <p:blipFill rotWithShape="1">
          <a:blip r:embed="rId3">
            <a:alphaModFix/>
          </a:blip>
          <a:srcRect/>
          <a:stretch/>
        </p:blipFill>
        <p:spPr>
          <a:xfrm>
            <a:off x="314325" y="6355977"/>
            <a:ext cx="282374" cy="280895"/>
          </a:xfrm>
          <a:prstGeom prst="rect">
            <a:avLst/>
          </a:prstGeom>
          <a:noFill/>
          <a:ln>
            <a:noFill/>
          </a:ln>
        </p:spPr>
      </p:pic>
      <p:sp>
        <p:nvSpPr>
          <p:cNvPr id="29" name="Google Shape;29;p27"/>
          <p:cNvSpPr/>
          <p:nvPr/>
        </p:nvSpPr>
        <p:spPr>
          <a:xfrm>
            <a:off x="230588" y="6231170"/>
            <a:ext cx="429370" cy="473075"/>
          </a:xfrm>
          <a:prstGeom prst="rect">
            <a:avLst/>
          </a:prstGeom>
          <a:solidFill>
            <a:srgbClr val="4F17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0" name="Google Shape;30;p27"/>
          <p:cNvPicPr preferRelativeResize="0"/>
          <p:nvPr/>
        </p:nvPicPr>
        <p:blipFill rotWithShape="1">
          <a:blip r:embed="rId4">
            <a:alphaModFix/>
          </a:blip>
          <a:srcRect l="14029" t="12342" r="56315" b="12342"/>
          <a:stretch/>
        </p:blipFill>
        <p:spPr>
          <a:xfrm>
            <a:off x="290675" y="6278930"/>
            <a:ext cx="360000" cy="42531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DIVIDER BLUE MULTI">
  <p:cSld name="1_DIVIDER BLUE MULTI">
    <p:bg>
      <p:bgPr>
        <a:solidFill>
          <a:schemeClr val="accent4"/>
        </a:solidFill>
        <a:effectLst/>
      </p:bgPr>
    </p:bg>
    <p:spTree>
      <p:nvGrpSpPr>
        <p:cNvPr id="1" name="Shape 235"/>
        <p:cNvGrpSpPr/>
        <p:nvPr/>
      </p:nvGrpSpPr>
      <p:grpSpPr>
        <a:xfrm>
          <a:off x="0" y="0"/>
          <a:ext cx="0" cy="0"/>
          <a:chOff x="0" y="0"/>
          <a:chExt cx="0" cy="0"/>
        </a:xfrm>
      </p:grpSpPr>
      <p:sp>
        <p:nvSpPr>
          <p:cNvPr id="236" name="Google Shape;236;g2decaa53004_0_220"/>
          <p:cNvSpPr txBox="1">
            <a:spLocks noGrp="1"/>
          </p:cNvSpPr>
          <p:nvPr>
            <p:ph type="ctrTitle"/>
          </p:nvPr>
        </p:nvSpPr>
        <p:spPr>
          <a:xfrm>
            <a:off x="329184" y="3236976"/>
            <a:ext cx="4842900" cy="962100"/>
          </a:xfrm>
          <a:prstGeom prst="rect">
            <a:avLst/>
          </a:prstGeom>
          <a:noFill/>
          <a:ln>
            <a:noFill/>
          </a:ln>
        </p:spPr>
        <p:txBody>
          <a:bodyPr spcFirstLastPara="1" wrap="square" lIns="0" tIns="0" rIns="0" bIns="0" anchor="t" anchorCtr="0">
            <a:noAutofit/>
          </a:bodyPr>
          <a:lstStyle>
            <a:lvl1pPr lvl="0" algn="l" rtl="0">
              <a:lnSpc>
                <a:spcPct val="104166"/>
              </a:lnSpc>
              <a:spcBef>
                <a:spcPts val="0"/>
              </a:spcBef>
              <a:spcAft>
                <a:spcPts val="0"/>
              </a:spcAft>
              <a:buClr>
                <a:schemeClr val="lt1"/>
              </a:buClr>
              <a:buSzPts val="4800"/>
              <a:buFont typeface="Arial"/>
              <a:buNone/>
              <a:defRPr sz="4800" cap="none">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7" name="Google Shape;237;g2decaa53004_0_220"/>
          <p:cNvSpPr/>
          <p:nvPr/>
        </p:nvSpPr>
        <p:spPr>
          <a:xfrm>
            <a:off x="0" y="6080499"/>
            <a:ext cx="764100" cy="764100"/>
          </a:xfrm>
          <a:prstGeom prst="rect">
            <a:avLst/>
          </a:prstGeom>
          <a:solidFill>
            <a:srgbClr val="06B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8" name="Google Shape;238;g2decaa53004_0_220"/>
          <p:cNvPicPr preferRelativeResize="0"/>
          <p:nvPr/>
        </p:nvPicPr>
        <p:blipFill rotWithShape="1">
          <a:blip r:embed="rId2">
            <a:alphaModFix/>
          </a:blip>
          <a:srcRect/>
          <a:stretch/>
        </p:blipFill>
        <p:spPr>
          <a:xfrm>
            <a:off x="215589" y="6248181"/>
            <a:ext cx="411480" cy="411480"/>
          </a:xfrm>
          <a:prstGeom prst="rect">
            <a:avLst/>
          </a:prstGeom>
          <a:noFill/>
          <a:ln>
            <a:noFill/>
          </a:ln>
        </p:spPr>
      </p:pic>
      <p:pic>
        <p:nvPicPr>
          <p:cNvPr id="239" name="Google Shape;239;g2decaa53004_0_220"/>
          <p:cNvPicPr preferRelativeResize="0"/>
          <p:nvPr/>
        </p:nvPicPr>
        <p:blipFill rotWithShape="1">
          <a:blip r:embed="rId3">
            <a:alphaModFix/>
          </a:blip>
          <a:srcRect/>
          <a:stretch/>
        </p:blipFill>
        <p:spPr>
          <a:xfrm>
            <a:off x="11026915" y="3253101"/>
            <a:ext cx="863600" cy="863600"/>
          </a:xfrm>
          <a:prstGeom prst="rect">
            <a:avLst/>
          </a:prstGeom>
          <a:noFill/>
          <a:ln>
            <a:noFill/>
          </a:ln>
        </p:spPr>
      </p:pic>
      <p:pic>
        <p:nvPicPr>
          <p:cNvPr id="240" name="Google Shape;240;g2decaa53004_0_220"/>
          <p:cNvPicPr preferRelativeResize="0"/>
          <p:nvPr/>
        </p:nvPicPr>
        <p:blipFill rotWithShape="1">
          <a:blip r:embed="rId4">
            <a:alphaModFix/>
          </a:blip>
          <a:srcRect/>
          <a:stretch/>
        </p:blipFill>
        <p:spPr>
          <a:xfrm>
            <a:off x="11017250" y="2252663"/>
            <a:ext cx="864452" cy="864452"/>
          </a:xfrm>
          <a:prstGeom prst="rect">
            <a:avLst/>
          </a:prstGeom>
          <a:noFill/>
          <a:ln>
            <a:noFill/>
          </a:ln>
        </p:spPr>
      </p:pic>
      <p:pic>
        <p:nvPicPr>
          <p:cNvPr id="241" name="Google Shape;241;g2decaa53004_0_220"/>
          <p:cNvPicPr preferRelativeResize="0"/>
          <p:nvPr/>
        </p:nvPicPr>
        <p:blipFill rotWithShape="1">
          <a:blip r:embed="rId5">
            <a:alphaModFix/>
          </a:blip>
          <a:srcRect/>
          <a:stretch/>
        </p:blipFill>
        <p:spPr>
          <a:xfrm>
            <a:off x="8076576" y="4198938"/>
            <a:ext cx="847725" cy="847725"/>
          </a:xfrm>
          <a:prstGeom prst="rect">
            <a:avLst/>
          </a:prstGeom>
          <a:noFill/>
          <a:ln>
            <a:noFill/>
          </a:ln>
        </p:spPr>
      </p:pic>
      <p:pic>
        <p:nvPicPr>
          <p:cNvPr id="242" name="Google Shape;242;g2decaa53004_0_220"/>
          <p:cNvPicPr preferRelativeResize="0"/>
          <p:nvPr/>
        </p:nvPicPr>
        <p:blipFill rotWithShape="1">
          <a:blip r:embed="rId6">
            <a:alphaModFix/>
          </a:blip>
          <a:srcRect/>
          <a:stretch/>
        </p:blipFill>
        <p:spPr>
          <a:xfrm>
            <a:off x="7120516" y="2252663"/>
            <a:ext cx="854075" cy="854075"/>
          </a:xfrm>
          <a:prstGeom prst="rect">
            <a:avLst/>
          </a:prstGeom>
          <a:noFill/>
          <a:ln>
            <a:noFill/>
          </a:ln>
        </p:spPr>
      </p:pic>
      <p:pic>
        <p:nvPicPr>
          <p:cNvPr id="243" name="Google Shape;243;g2decaa53004_0_220"/>
          <p:cNvPicPr preferRelativeResize="0"/>
          <p:nvPr/>
        </p:nvPicPr>
        <p:blipFill rotWithShape="1">
          <a:blip r:embed="rId7">
            <a:alphaModFix/>
          </a:blip>
          <a:srcRect/>
          <a:stretch/>
        </p:blipFill>
        <p:spPr>
          <a:xfrm>
            <a:off x="10042526" y="4231936"/>
            <a:ext cx="849313" cy="849313"/>
          </a:xfrm>
          <a:prstGeom prst="rect">
            <a:avLst/>
          </a:prstGeom>
          <a:noFill/>
          <a:ln>
            <a:noFill/>
          </a:ln>
        </p:spPr>
      </p:pic>
      <p:pic>
        <p:nvPicPr>
          <p:cNvPr id="244" name="Google Shape;244;g2decaa53004_0_220"/>
          <p:cNvPicPr preferRelativeResize="0"/>
          <p:nvPr/>
        </p:nvPicPr>
        <p:blipFill rotWithShape="1">
          <a:blip r:embed="rId8">
            <a:alphaModFix/>
          </a:blip>
          <a:srcRect/>
          <a:stretch/>
        </p:blipFill>
        <p:spPr>
          <a:xfrm>
            <a:off x="10022682" y="258988"/>
            <a:ext cx="869155" cy="869155"/>
          </a:xfrm>
          <a:prstGeom prst="rect">
            <a:avLst/>
          </a:prstGeom>
          <a:noFill/>
          <a:ln>
            <a:noFill/>
          </a:ln>
        </p:spPr>
      </p:pic>
      <p:pic>
        <p:nvPicPr>
          <p:cNvPr id="245" name="Google Shape;245;g2decaa53004_0_220"/>
          <p:cNvPicPr preferRelativeResize="0"/>
          <p:nvPr/>
        </p:nvPicPr>
        <p:blipFill rotWithShape="1">
          <a:blip r:embed="rId9">
            <a:alphaModFix/>
          </a:blip>
          <a:srcRect/>
          <a:stretch/>
        </p:blipFill>
        <p:spPr>
          <a:xfrm>
            <a:off x="11042790" y="5195488"/>
            <a:ext cx="847725" cy="847725"/>
          </a:xfrm>
          <a:prstGeom prst="rect">
            <a:avLst/>
          </a:prstGeom>
          <a:noFill/>
          <a:ln>
            <a:noFill/>
          </a:ln>
        </p:spPr>
      </p:pic>
      <p:pic>
        <p:nvPicPr>
          <p:cNvPr id="246" name="Google Shape;246;g2decaa53004_0_220"/>
          <p:cNvPicPr preferRelativeResize="0"/>
          <p:nvPr/>
        </p:nvPicPr>
        <p:blipFill rotWithShape="1">
          <a:blip r:embed="rId10">
            <a:alphaModFix/>
          </a:blip>
          <a:srcRect/>
          <a:stretch/>
        </p:blipFill>
        <p:spPr>
          <a:xfrm>
            <a:off x="5157165" y="3232152"/>
            <a:ext cx="849310" cy="849310"/>
          </a:xfrm>
          <a:prstGeom prst="rect">
            <a:avLst/>
          </a:prstGeom>
          <a:noFill/>
          <a:ln>
            <a:noFill/>
          </a:ln>
        </p:spPr>
      </p:pic>
      <p:sp>
        <p:nvSpPr>
          <p:cNvPr id="247" name="Google Shape;247;g2decaa53004_0_220"/>
          <p:cNvSpPr/>
          <p:nvPr/>
        </p:nvSpPr>
        <p:spPr>
          <a:xfrm>
            <a:off x="16606" y="6093912"/>
            <a:ext cx="1032000" cy="764100"/>
          </a:xfrm>
          <a:prstGeom prst="rect">
            <a:avLst/>
          </a:prstGeom>
          <a:solidFill>
            <a:srgbClr val="05B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48" name="Google Shape;248;g2decaa53004_0_220"/>
          <p:cNvPicPr preferRelativeResize="0"/>
          <p:nvPr/>
        </p:nvPicPr>
        <p:blipFill rotWithShape="1">
          <a:blip r:embed="rId6">
            <a:alphaModFix/>
          </a:blip>
          <a:srcRect/>
          <a:stretch/>
        </p:blipFill>
        <p:spPr>
          <a:xfrm>
            <a:off x="7120516" y="5175477"/>
            <a:ext cx="854075" cy="854075"/>
          </a:xfrm>
          <a:prstGeom prst="rect">
            <a:avLst/>
          </a:prstGeom>
          <a:noFill/>
          <a:ln>
            <a:noFill/>
          </a:ln>
        </p:spPr>
      </p:pic>
      <p:sp>
        <p:nvSpPr>
          <p:cNvPr id="249" name="Google Shape;249;g2decaa53004_0_220"/>
          <p:cNvSpPr txBox="1">
            <a:spLocks noGrp="1"/>
          </p:cNvSpPr>
          <p:nvPr>
            <p:ph type="body" idx="1"/>
          </p:nvPr>
        </p:nvSpPr>
        <p:spPr>
          <a:xfrm>
            <a:off x="314325" y="5081588"/>
            <a:ext cx="4740300" cy="1012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Clr>
                <a:schemeClr val="lt1"/>
              </a:buClr>
              <a:buSzPts val="1400"/>
              <a:buFont typeface="Arial"/>
              <a:buNone/>
              <a:defRPr sz="1400" cap="none">
                <a:solidFill>
                  <a:schemeClr val="lt1"/>
                </a:solidFill>
              </a:defRPr>
            </a:lvl1pPr>
            <a:lvl2pPr marL="914400" lvl="1" indent="-228600" algn="l" rtl="0">
              <a:lnSpc>
                <a:spcPct val="90000"/>
              </a:lnSpc>
              <a:spcBef>
                <a:spcPts val="500"/>
              </a:spcBef>
              <a:spcAft>
                <a:spcPts val="0"/>
              </a:spcAft>
              <a:buSzPts val="840"/>
              <a:buFont typeface="Arial"/>
              <a:buNone/>
              <a:defRPr sz="1400">
                <a:solidFill>
                  <a:schemeClr val="lt1"/>
                </a:solidFill>
              </a:defRPr>
            </a:lvl2pPr>
            <a:lvl3pPr marL="1371600" lvl="2" indent="-228600" algn="l" rtl="0">
              <a:lnSpc>
                <a:spcPct val="90000"/>
              </a:lnSpc>
              <a:spcBef>
                <a:spcPts val="500"/>
              </a:spcBef>
              <a:spcAft>
                <a:spcPts val="0"/>
              </a:spcAft>
              <a:buSzPts val="840"/>
              <a:buFont typeface="Arial"/>
              <a:buNone/>
              <a:defRPr sz="1400">
                <a:solidFill>
                  <a:schemeClr val="lt1"/>
                </a:solidFill>
              </a:defRPr>
            </a:lvl3pPr>
            <a:lvl4pPr marL="1828800" lvl="3" indent="-228600" algn="l" rtl="0">
              <a:lnSpc>
                <a:spcPct val="90000"/>
              </a:lnSpc>
              <a:spcBef>
                <a:spcPts val="500"/>
              </a:spcBef>
              <a:spcAft>
                <a:spcPts val="0"/>
              </a:spcAft>
              <a:buSzPts val="1120"/>
              <a:buFont typeface="Arial"/>
              <a:buNone/>
              <a:defRPr sz="1400">
                <a:solidFill>
                  <a:schemeClr val="lt1"/>
                </a:solidFill>
              </a:defRPr>
            </a:lvl4pPr>
            <a:lvl5pPr marL="2286000" lvl="4" indent="-228600" algn="l" rtl="0">
              <a:lnSpc>
                <a:spcPct val="90000"/>
              </a:lnSpc>
              <a:spcBef>
                <a:spcPts val="500"/>
              </a:spcBef>
              <a:spcAft>
                <a:spcPts val="0"/>
              </a:spcAft>
              <a:buSzPts val="1120"/>
              <a:buFont typeface="Arial"/>
              <a:buNone/>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50" name="Google Shape;250;g2decaa53004_0_220"/>
          <p:cNvPicPr preferRelativeResize="0"/>
          <p:nvPr/>
        </p:nvPicPr>
        <p:blipFill rotWithShape="1">
          <a:blip r:embed="rId11">
            <a:alphaModFix/>
          </a:blip>
          <a:srcRect/>
          <a:stretch/>
        </p:blipFill>
        <p:spPr>
          <a:xfrm>
            <a:off x="0" y="0"/>
            <a:ext cx="2654400" cy="1234800"/>
          </a:xfrm>
          <a:prstGeom prst="rect">
            <a:avLst/>
          </a:prstGeom>
          <a:noFill/>
          <a:ln>
            <a:noFill/>
          </a:ln>
        </p:spPr>
      </p:pic>
      <p:sp>
        <p:nvSpPr>
          <p:cNvPr id="251" name="Google Shape;251;g2decaa53004_0_220"/>
          <p:cNvSpPr/>
          <p:nvPr/>
        </p:nvSpPr>
        <p:spPr>
          <a:xfrm>
            <a:off x="230588" y="6309749"/>
            <a:ext cx="429300" cy="473100"/>
          </a:xfrm>
          <a:prstGeom prst="rect">
            <a:avLst/>
          </a:prstGeom>
          <a:solidFill>
            <a:srgbClr val="05B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52" name="Google Shape;252;g2decaa53004_0_220"/>
          <p:cNvPicPr preferRelativeResize="0"/>
          <p:nvPr/>
        </p:nvPicPr>
        <p:blipFill rotWithShape="1">
          <a:blip r:embed="rId11">
            <a:alphaModFix/>
          </a:blip>
          <a:srcRect l="14030" t="12344" r="56313" b="12337"/>
          <a:stretch/>
        </p:blipFill>
        <p:spPr>
          <a:xfrm>
            <a:off x="290675" y="6278930"/>
            <a:ext cx="359998" cy="42531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5">
  <p:cSld name="Blank 5">
    <p:bg>
      <p:bgPr>
        <a:solidFill>
          <a:srgbClr val="F2F2F2"/>
        </a:solidFill>
        <a:effectLst/>
      </p:bgPr>
    </p:bg>
    <p:spTree>
      <p:nvGrpSpPr>
        <p:cNvPr id="1" name="Shape 253"/>
        <p:cNvGrpSpPr/>
        <p:nvPr/>
      </p:nvGrpSpPr>
      <p:grpSpPr>
        <a:xfrm>
          <a:off x="0" y="0"/>
          <a:ext cx="0" cy="0"/>
          <a:chOff x="0" y="0"/>
          <a:chExt cx="0" cy="0"/>
        </a:xfrm>
      </p:grpSpPr>
      <p:sp>
        <p:nvSpPr>
          <p:cNvPr id="254" name="Google Shape;254;g2decaa53004_0_238"/>
          <p:cNvSpPr txBox="1">
            <a:spLocks noGrp="1"/>
          </p:cNvSpPr>
          <p:nvPr>
            <p:ph type="body" idx="1"/>
          </p:nvPr>
        </p:nvSpPr>
        <p:spPr>
          <a:xfrm>
            <a:off x="4846767" y="2272533"/>
            <a:ext cx="6665100" cy="18069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chemeClr val="dk2"/>
              </a:buClr>
              <a:buSzPts val="1100"/>
              <a:buFont typeface="Arial"/>
              <a:buAutoNum type="arabicPeriod"/>
              <a:defRPr sz="1467" b="0" i="0" u="none" strike="noStrike" cap="none">
                <a:solidFill>
                  <a:schemeClr val="dk1"/>
                </a:solidFill>
                <a:latin typeface="Arial"/>
                <a:ea typeface="Arial"/>
                <a:cs typeface="Arial"/>
                <a:sym typeface="Arial"/>
              </a:defRPr>
            </a:lvl1pPr>
            <a:lvl2pPr marL="914400" marR="0" lvl="1" indent="-285750" algn="l" rtl="0">
              <a:lnSpc>
                <a:spcPct val="100000"/>
              </a:lnSpc>
              <a:spcBef>
                <a:spcPts val="0"/>
              </a:spcBef>
              <a:spcAft>
                <a:spcPts val="0"/>
              </a:spcAft>
              <a:buClr>
                <a:schemeClr val="dk2"/>
              </a:buClr>
              <a:buSzPts val="900"/>
              <a:buFont typeface="Arial"/>
              <a:buAutoNum type="alphaLcPeriod"/>
              <a:defRPr sz="1200" b="0" i="0" u="none" strike="noStrike" cap="none">
                <a:solidFill>
                  <a:schemeClr val="dk1"/>
                </a:solidFill>
                <a:latin typeface="Arial"/>
                <a:ea typeface="Arial"/>
                <a:cs typeface="Arial"/>
                <a:sym typeface="Arial"/>
              </a:defRPr>
            </a:lvl2pPr>
            <a:lvl3pPr marL="1371600" marR="0" lvl="2" indent="-285750" algn="l" rtl="0">
              <a:lnSpc>
                <a:spcPct val="100000"/>
              </a:lnSpc>
              <a:spcBef>
                <a:spcPts val="0"/>
              </a:spcBef>
              <a:spcAft>
                <a:spcPts val="0"/>
              </a:spcAft>
              <a:buClr>
                <a:schemeClr val="dk2"/>
              </a:buClr>
              <a:buSzPts val="900"/>
              <a:buFont typeface="Arial"/>
              <a:buAutoNum type="romanLcPeriod"/>
              <a:defRPr sz="1200" b="0" i="0" u="none" strike="noStrike" cap="none">
                <a:solidFill>
                  <a:schemeClr val="dk1"/>
                </a:solidFill>
                <a:latin typeface="Arial"/>
                <a:ea typeface="Arial"/>
                <a:cs typeface="Arial"/>
                <a:sym typeface="Arial"/>
              </a:defRPr>
            </a:lvl3pPr>
            <a:lvl4pPr marL="1828800" marR="0" lvl="3" indent="-285750" algn="l" rtl="0">
              <a:lnSpc>
                <a:spcPct val="100000"/>
              </a:lnSpc>
              <a:spcBef>
                <a:spcPts val="0"/>
              </a:spcBef>
              <a:spcAft>
                <a:spcPts val="0"/>
              </a:spcAft>
              <a:buClr>
                <a:schemeClr val="dk1"/>
              </a:buClr>
              <a:buSzPts val="900"/>
              <a:buFont typeface="Arial"/>
              <a:buAutoNum type="arabicPeriod"/>
              <a:defRPr sz="1200" b="0" i="0" u="none" strike="noStrike" cap="none">
                <a:solidFill>
                  <a:schemeClr val="dk1"/>
                </a:solidFill>
                <a:latin typeface="Arial"/>
                <a:ea typeface="Arial"/>
                <a:cs typeface="Arial"/>
                <a:sym typeface="Arial"/>
              </a:defRPr>
            </a:lvl4pPr>
            <a:lvl5pPr marL="2286000" marR="0" lvl="4" indent="-285750" algn="l" rtl="0">
              <a:lnSpc>
                <a:spcPct val="100000"/>
              </a:lnSpc>
              <a:spcBef>
                <a:spcPts val="0"/>
              </a:spcBef>
              <a:spcAft>
                <a:spcPts val="0"/>
              </a:spcAft>
              <a:buClr>
                <a:schemeClr val="dk1"/>
              </a:buClr>
              <a:buSzPts val="900"/>
              <a:buFont typeface="Arial"/>
              <a:buAutoNum type="alphaLcPeriod"/>
              <a:defRPr sz="1200" b="0" i="0" u="none" strike="noStrike" cap="none">
                <a:solidFill>
                  <a:schemeClr val="dk1"/>
                </a:solidFill>
                <a:latin typeface="Arial"/>
                <a:ea typeface="Arial"/>
                <a:cs typeface="Arial"/>
                <a:sym typeface="Arial"/>
              </a:defRPr>
            </a:lvl5pPr>
            <a:lvl6pPr marL="2743200" marR="0" lvl="5" indent="-285750" algn="l" rtl="0">
              <a:lnSpc>
                <a:spcPct val="100000"/>
              </a:lnSpc>
              <a:spcBef>
                <a:spcPts val="0"/>
              </a:spcBef>
              <a:spcAft>
                <a:spcPts val="0"/>
              </a:spcAft>
              <a:buClr>
                <a:schemeClr val="dk1"/>
              </a:buClr>
              <a:buSzPts val="900"/>
              <a:buFont typeface="Arial"/>
              <a:buAutoNum type="romanLcPeriod"/>
              <a:defRPr sz="1200" b="0" i="0" u="none" strike="noStrike" cap="none">
                <a:solidFill>
                  <a:schemeClr val="dk1"/>
                </a:solidFill>
                <a:latin typeface="Arial"/>
                <a:ea typeface="Arial"/>
                <a:cs typeface="Arial"/>
                <a:sym typeface="Arial"/>
              </a:defRPr>
            </a:lvl6pPr>
            <a:lvl7pPr marL="3200400" marR="0" lvl="6" indent="-285750" algn="l" rtl="0">
              <a:lnSpc>
                <a:spcPct val="100000"/>
              </a:lnSpc>
              <a:spcBef>
                <a:spcPts val="0"/>
              </a:spcBef>
              <a:spcAft>
                <a:spcPts val="0"/>
              </a:spcAft>
              <a:buClr>
                <a:schemeClr val="dk1"/>
              </a:buClr>
              <a:buSzPts val="900"/>
              <a:buFont typeface="Arial"/>
              <a:buAutoNum type="arabicPeriod"/>
              <a:defRPr sz="1200" b="0" i="0" u="none" strike="noStrike" cap="none">
                <a:solidFill>
                  <a:schemeClr val="dk1"/>
                </a:solidFill>
                <a:latin typeface="Arial"/>
                <a:ea typeface="Arial"/>
                <a:cs typeface="Arial"/>
                <a:sym typeface="Arial"/>
              </a:defRPr>
            </a:lvl7pPr>
            <a:lvl8pPr marL="3657600" marR="0" lvl="7" indent="-285750" algn="l" rtl="0">
              <a:lnSpc>
                <a:spcPct val="100000"/>
              </a:lnSpc>
              <a:spcBef>
                <a:spcPts val="0"/>
              </a:spcBef>
              <a:spcAft>
                <a:spcPts val="0"/>
              </a:spcAft>
              <a:buClr>
                <a:schemeClr val="dk1"/>
              </a:buClr>
              <a:buSzPts val="900"/>
              <a:buFont typeface="Arial"/>
              <a:buAutoNum type="alphaLcPeriod"/>
              <a:defRPr sz="1200" b="0" i="0" u="none" strike="noStrike" cap="none">
                <a:solidFill>
                  <a:schemeClr val="dk1"/>
                </a:solidFill>
                <a:latin typeface="Arial"/>
                <a:ea typeface="Arial"/>
                <a:cs typeface="Arial"/>
                <a:sym typeface="Arial"/>
              </a:defRPr>
            </a:lvl8pPr>
            <a:lvl9pPr marL="4114800" marR="0" lvl="8" indent="-285750" algn="l" rtl="0">
              <a:lnSpc>
                <a:spcPct val="100000"/>
              </a:lnSpc>
              <a:spcBef>
                <a:spcPts val="0"/>
              </a:spcBef>
              <a:spcAft>
                <a:spcPts val="0"/>
              </a:spcAft>
              <a:buClr>
                <a:schemeClr val="dk1"/>
              </a:buClr>
              <a:buSzPts val="900"/>
              <a:buFont typeface="Arial"/>
              <a:buAutoNum type="romanLcPeriod"/>
              <a:defRPr sz="1200" b="0" i="0" u="none" strike="noStrike" cap="none">
                <a:solidFill>
                  <a:schemeClr val="dk1"/>
                </a:solidFill>
                <a:latin typeface="Arial"/>
                <a:ea typeface="Arial"/>
                <a:cs typeface="Arial"/>
                <a:sym typeface="Arial"/>
              </a:defRPr>
            </a:lvl9pPr>
          </a:lstStyle>
          <a:p>
            <a:endParaRPr/>
          </a:p>
        </p:txBody>
      </p:sp>
      <p:sp>
        <p:nvSpPr>
          <p:cNvPr id="255" name="Google Shape;255;g2decaa53004_0_238"/>
          <p:cNvSpPr txBox="1">
            <a:spLocks noGrp="1"/>
          </p:cNvSpPr>
          <p:nvPr>
            <p:ph type="title"/>
          </p:nvPr>
        </p:nvSpPr>
        <p:spPr>
          <a:xfrm>
            <a:off x="984476" y="539567"/>
            <a:ext cx="5162100" cy="988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000"/>
              <a:buFont typeface="Arial"/>
              <a:buNone/>
              <a:defRPr sz="2667"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9pPr>
          </a:lstStyle>
          <a:p>
            <a:endParaRPr/>
          </a:p>
        </p:txBody>
      </p:sp>
      <p:sp>
        <p:nvSpPr>
          <p:cNvPr id="256" name="Google Shape;256;g2decaa53004_0_238"/>
          <p:cNvSpPr txBox="1"/>
          <p:nvPr/>
        </p:nvSpPr>
        <p:spPr>
          <a:xfrm>
            <a:off x="11277033" y="6528133"/>
            <a:ext cx="566100" cy="2607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800" b="0" i="1" u="none" strike="noStrike" cap="none">
                <a:solidFill>
                  <a:srgbClr val="55555A"/>
                </a:solidFill>
                <a:latin typeface="Arial"/>
                <a:ea typeface="Arial"/>
                <a:cs typeface="Arial"/>
                <a:sym typeface="Arial"/>
              </a:rPr>
              <a:t>‹#›</a:t>
            </a:fld>
            <a:endParaRPr sz="1867" b="0" i="0" u="none" strike="noStrike" cap="none">
              <a:solidFill>
                <a:srgbClr val="55555A"/>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RESENTATION COVER GROWTH">
  <p:cSld name="PRESENTATION COVER GROWTH">
    <p:bg>
      <p:bgPr>
        <a:solidFill>
          <a:schemeClr val="accent1"/>
        </a:solidFill>
        <a:effectLst/>
      </p:bgPr>
    </p:bg>
    <p:spTree>
      <p:nvGrpSpPr>
        <p:cNvPr id="1" name="Shape 257"/>
        <p:cNvGrpSpPr/>
        <p:nvPr/>
      </p:nvGrpSpPr>
      <p:grpSpPr>
        <a:xfrm>
          <a:off x="0" y="0"/>
          <a:ext cx="0" cy="0"/>
          <a:chOff x="0" y="0"/>
          <a:chExt cx="0" cy="0"/>
        </a:xfrm>
      </p:grpSpPr>
      <p:sp>
        <p:nvSpPr>
          <p:cNvPr id="258" name="Google Shape;258;g2decaa53004_0_242"/>
          <p:cNvSpPr txBox="1">
            <a:spLocks noGrp="1"/>
          </p:cNvSpPr>
          <p:nvPr>
            <p:ph type="title"/>
          </p:nvPr>
        </p:nvSpPr>
        <p:spPr>
          <a:xfrm>
            <a:off x="314326" y="1734906"/>
            <a:ext cx="3760800" cy="1719300"/>
          </a:xfrm>
          <a:prstGeom prst="rect">
            <a:avLst/>
          </a:prstGeom>
          <a:noFill/>
          <a:ln>
            <a:noFill/>
          </a:ln>
        </p:spPr>
        <p:txBody>
          <a:bodyPr spcFirstLastPara="1" wrap="square" lIns="0" tIns="0" rIns="0" bIns="0" anchor="b" anchorCtr="0">
            <a:noAutofit/>
          </a:bodyPr>
          <a:lstStyle>
            <a:lvl1pPr lvl="0" algn="l" rtl="0">
              <a:lnSpc>
                <a:spcPct val="114285"/>
              </a:lnSpc>
              <a:spcBef>
                <a:spcPts val="0"/>
              </a:spcBef>
              <a:spcAft>
                <a:spcPts val="0"/>
              </a:spcAft>
              <a:buClr>
                <a:schemeClr val="lt1"/>
              </a:buClr>
              <a:buSzPts val="2800"/>
              <a:buFont typeface="Arial"/>
              <a:buNone/>
              <a:defRPr sz="2800" cap="none">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9" name="Google Shape;259;g2decaa53004_0_242"/>
          <p:cNvSpPr txBox="1">
            <a:spLocks noGrp="1"/>
          </p:cNvSpPr>
          <p:nvPr>
            <p:ph type="body" idx="1"/>
          </p:nvPr>
        </p:nvSpPr>
        <p:spPr>
          <a:xfrm>
            <a:off x="314326" y="3608388"/>
            <a:ext cx="3760800" cy="4731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lt1"/>
              </a:buClr>
              <a:buSzPts val="1600"/>
              <a:buFont typeface="Arial"/>
              <a:buNone/>
              <a:defRPr sz="1600">
                <a:solidFill>
                  <a:schemeClr val="lt1"/>
                </a:solidFill>
              </a:defRPr>
            </a:lvl1pPr>
            <a:lvl2pPr marL="914400" lvl="1" indent="-228600" algn="l" rtl="0">
              <a:lnSpc>
                <a:spcPct val="90000"/>
              </a:lnSpc>
              <a:spcBef>
                <a:spcPts val="500"/>
              </a:spcBef>
              <a:spcAft>
                <a:spcPts val="0"/>
              </a:spcAft>
              <a:buSzPts val="1200"/>
              <a:buNone/>
              <a:defRPr sz="2000">
                <a:solidFill>
                  <a:srgbClr val="888888"/>
                </a:solidFill>
              </a:defRPr>
            </a:lvl2pPr>
            <a:lvl3pPr marL="1371600" lvl="2" indent="-228600" algn="l" rtl="0">
              <a:lnSpc>
                <a:spcPct val="90000"/>
              </a:lnSpc>
              <a:spcBef>
                <a:spcPts val="500"/>
              </a:spcBef>
              <a:spcAft>
                <a:spcPts val="0"/>
              </a:spcAft>
              <a:buSzPts val="1080"/>
              <a:buNone/>
              <a:defRPr sz="1800">
                <a:solidFill>
                  <a:srgbClr val="888888"/>
                </a:solidFill>
              </a:defRPr>
            </a:lvl3pPr>
            <a:lvl4pPr marL="1828800" lvl="3" indent="-228600" algn="l" rtl="0">
              <a:lnSpc>
                <a:spcPct val="90000"/>
              </a:lnSpc>
              <a:spcBef>
                <a:spcPts val="500"/>
              </a:spcBef>
              <a:spcAft>
                <a:spcPts val="0"/>
              </a:spcAft>
              <a:buSzPts val="1280"/>
              <a:buNone/>
              <a:defRPr sz="1600">
                <a:solidFill>
                  <a:srgbClr val="888888"/>
                </a:solidFill>
              </a:defRPr>
            </a:lvl4pPr>
            <a:lvl5pPr marL="2286000" lvl="4" indent="-228600" algn="l" rtl="0">
              <a:lnSpc>
                <a:spcPct val="90000"/>
              </a:lnSpc>
              <a:spcBef>
                <a:spcPts val="500"/>
              </a:spcBef>
              <a:spcAft>
                <a:spcPts val="0"/>
              </a:spcAft>
              <a:buSzPts val="128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0" name="Google Shape;260;g2decaa53004_0_242"/>
          <p:cNvSpPr txBox="1">
            <a:spLocks noGrp="1"/>
          </p:cNvSpPr>
          <p:nvPr>
            <p:ph type="body" idx="2"/>
          </p:nvPr>
        </p:nvSpPr>
        <p:spPr>
          <a:xfrm>
            <a:off x="314325" y="5603875"/>
            <a:ext cx="3760800" cy="4317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lt1"/>
              </a:buClr>
              <a:buSzPts val="1000"/>
              <a:buFont typeface="Arial"/>
              <a:buNone/>
              <a:defRPr sz="1000">
                <a:solidFill>
                  <a:schemeClr val="lt1"/>
                </a:solidFill>
              </a:defRPr>
            </a:lvl1pPr>
            <a:lvl2pPr marL="914400" lvl="1" indent="-228600" algn="l" rtl="0">
              <a:lnSpc>
                <a:spcPct val="90000"/>
              </a:lnSpc>
              <a:spcBef>
                <a:spcPts val="500"/>
              </a:spcBef>
              <a:spcAft>
                <a:spcPts val="0"/>
              </a:spcAft>
              <a:buSzPts val="600"/>
              <a:buNone/>
              <a:defRPr sz="1000" cap="none">
                <a:solidFill>
                  <a:schemeClr val="lt1"/>
                </a:solidFill>
              </a:defRPr>
            </a:lvl2pPr>
            <a:lvl3pPr marL="1371600" lvl="2" indent="-266700" algn="l" rtl="0">
              <a:lnSpc>
                <a:spcPct val="90000"/>
              </a:lnSpc>
              <a:spcBef>
                <a:spcPts val="500"/>
              </a:spcBef>
              <a:spcAft>
                <a:spcPts val="0"/>
              </a:spcAft>
              <a:buSzPts val="600"/>
              <a:buChar char="•"/>
              <a:defRPr sz="1000">
                <a:solidFill>
                  <a:schemeClr val="lt1"/>
                </a:solidFill>
              </a:defRPr>
            </a:lvl3pPr>
            <a:lvl4pPr marL="1828800" lvl="3" indent="-279400" algn="l" rtl="0">
              <a:lnSpc>
                <a:spcPct val="90000"/>
              </a:lnSpc>
              <a:spcBef>
                <a:spcPts val="500"/>
              </a:spcBef>
              <a:spcAft>
                <a:spcPts val="0"/>
              </a:spcAft>
              <a:buSzPts val="800"/>
              <a:buChar char="–"/>
              <a:defRPr sz="1000">
                <a:solidFill>
                  <a:schemeClr val="lt1"/>
                </a:solidFill>
              </a:defRPr>
            </a:lvl4pPr>
            <a:lvl5pPr marL="2286000" lvl="4" indent="-279400" algn="l" rtl="0">
              <a:lnSpc>
                <a:spcPct val="90000"/>
              </a:lnSpc>
              <a:spcBef>
                <a:spcPts val="500"/>
              </a:spcBef>
              <a:spcAft>
                <a:spcPts val="0"/>
              </a:spcAft>
              <a:buSzPts val="800"/>
              <a:buChar char="–"/>
              <a:defRPr sz="10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61" name="Google Shape;261;g2decaa53004_0_242"/>
          <p:cNvPicPr preferRelativeResize="0"/>
          <p:nvPr/>
        </p:nvPicPr>
        <p:blipFill rotWithShape="1">
          <a:blip r:embed="rId2">
            <a:alphaModFix/>
          </a:blip>
          <a:srcRect/>
          <a:stretch/>
        </p:blipFill>
        <p:spPr>
          <a:xfrm>
            <a:off x="6151564" y="304802"/>
            <a:ext cx="5730875" cy="5730875"/>
          </a:xfrm>
          <a:prstGeom prst="rect">
            <a:avLst/>
          </a:prstGeom>
          <a:noFill/>
          <a:ln>
            <a:noFill/>
          </a:ln>
        </p:spPr>
      </p:pic>
      <p:pic>
        <p:nvPicPr>
          <p:cNvPr id="262" name="Google Shape;262;g2decaa53004_0_242"/>
          <p:cNvPicPr preferRelativeResize="0"/>
          <p:nvPr/>
        </p:nvPicPr>
        <p:blipFill rotWithShape="1">
          <a:blip r:embed="rId3">
            <a:alphaModFix/>
          </a:blip>
          <a:srcRect/>
          <a:stretch/>
        </p:blipFill>
        <p:spPr>
          <a:xfrm>
            <a:off x="0" y="0"/>
            <a:ext cx="2654400" cy="1234800"/>
          </a:xfrm>
          <a:prstGeom prst="rect">
            <a:avLst/>
          </a:prstGeom>
          <a:noFill/>
          <a:ln>
            <a:noFill/>
          </a:ln>
        </p:spPr>
      </p:pic>
      <p:sp>
        <p:nvSpPr>
          <p:cNvPr id="263" name="Google Shape;263;g2decaa53004_0_242"/>
          <p:cNvSpPr/>
          <p:nvPr/>
        </p:nvSpPr>
        <p:spPr>
          <a:xfrm>
            <a:off x="230588" y="6231170"/>
            <a:ext cx="429300" cy="473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64" name="Google Shape;264;g2decaa53004_0_242"/>
          <p:cNvPicPr preferRelativeResize="0"/>
          <p:nvPr/>
        </p:nvPicPr>
        <p:blipFill rotWithShape="1">
          <a:blip r:embed="rId3">
            <a:alphaModFix/>
          </a:blip>
          <a:srcRect l="14030" t="12344" r="56313" b="12337"/>
          <a:stretch/>
        </p:blipFill>
        <p:spPr>
          <a:xfrm>
            <a:off x="290675" y="6278930"/>
            <a:ext cx="359998" cy="42531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IVIDER AQUA DETERMINATION">
  <p:cSld name="DIVIDER AQUA DETERMINATION">
    <p:bg>
      <p:bgPr>
        <a:solidFill>
          <a:schemeClr val="accent4"/>
        </a:solidFill>
        <a:effectLst/>
      </p:bgPr>
    </p:bg>
    <p:spTree>
      <p:nvGrpSpPr>
        <p:cNvPr id="1" name="Shape 265"/>
        <p:cNvGrpSpPr/>
        <p:nvPr/>
      </p:nvGrpSpPr>
      <p:grpSpPr>
        <a:xfrm>
          <a:off x="0" y="0"/>
          <a:ext cx="0" cy="0"/>
          <a:chOff x="0" y="0"/>
          <a:chExt cx="0" cy="0"/>
        </a:xfrm>
      </p:grpSpPr>
      <p:sp>
        <p:nvSpPr>
          <p:cNvPr id="266" name="Google Shape;266;g2decaa53004_0_250"/>
          <p:cNvSpPr txBox="1">
            <a:spLocks noGrp="1"/>
          </p:cNvSpPr>
          <p:nvPr>
            <p:ph type="ctrTitle"/>
          </p:nvPr>
        </p:nvSpPr>
        <p:spPr>
          <a:xfrm>
            <a:off x="329184" y="3236976"/>
            <a:ext cx="5721300" cy="2387700"/>
          </a:xfrm>
          <a:prstGeom prst="rect">
            <a:avLst/>
          </a:prstGeom>
          <a:noFill/>
          <a:ln>
            <a:noFill/>
          </a:ln>
        </p:spPr>
        <p:txBody>
          <a:bodyPr spcFirstLastPara="1" wrap="square" lIns="0" tIns="0" rIns="0" bIns="0" anchor="t" anchorCtr="0">
            <a:noAutofit/>
          </a:bodyPr>
          <a:lstStyle>
            <a:lvl1pPr lvl="0" algn="l" rtl="0">
              <a:lnSpc>
                <a:spcPct val="125000"/>
              </a:lnSpc>
              <a:spcBef>
                <a:spcPts val="0"/>
              </a:spcBef>
              <a:spcAft>
                <a:spcPts val="0"/>
              </a:spcAft>
              <a:buClr>
                <a:schemeClr val="lt1"/>
              </a:buClr>
              <a:buSzPts val="4000"/>
              <a:buFont typeface="Arial"/>
              <a:buNone/>
              <a:defRPr sz="4000" cap="none">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7" name="Google Shape;267;g2decaa53004_0_250"/>
          <p:cNvSpPr txBox="1">
            <a:spLocks noGrp="1"/>
          </p:cNvSpPr>
          <p:nvPr>
            <p:ph type="dt" idx="10"/>
          </p:nvPr>
        </p:nvSpPr>
        <p:spPr>
          <a:xfrm>
            <a:off x="9078912" y="6356350"/>
            <a:ext cx="1817700" cy="198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68" name="Google Shape;268;g2decaa53004_0_250"/>
          <p:cNvSpPr txBox="1">
            <a:spLocks noGrp="1"/>
          </p:cNvSpPr>
          <p:nvPr>
            <p:ph type="ftr" idx="11"/>
          </p:nvPr>
        </p:nvSpPr>
        <p:spPr>
          <a:xfrm>
            <a:off x="6151562" y="6355977"/>
            <a:ext cx="2795700" cy="198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69" name="Google Shape;269;g2decaa53004_0_250"/>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70" name="Google Shape;270;g2decaa53004_0_250"/>
          <p:cNvPicPr preferRelativeResize="0"/>
          <p:nvPr/>
        </p:nvPicPr>
        <p:blipFill rotWithShape="1">
          <a:blip r:embed="rId2">
            <a:alphaModFix/>
          </a:blip>
          <a:srcRect/>
          <a:stretch/>
        </p:blipFill>
        <p:spPr>
          <a:xfrm>
            <a:off x="6141466" y="323291"/>
            <a:ext cx="5721350" cy="5721350"/>
          </a:xfrm>
          <a:prstGeom prst="rect">
            <a:avLst/>
          </a:prstGeom>
          <a:noFill/>
          <a:ln>
            <a:noFill/>
          </a:ln>
        </p:spPr>
      </p:pic>
      <p:pic>
        <p:nvPicPr>
          <p:cNvPr id="271" name="Google Shape;271;g2decaa53004_0_250"/>
          <p:cNvPicPr preferRelativeResize="0"/>
          <p:nvPr/>
        </p:nvPicPr>
        <p:blipFill rotWithShape="1">
          <a:blip r:embed="rId3">
            <a:alphaModFix/>
          </a:blip>
          <a:srcRect/>
          <a:stretch/>
        </p:blipFill>
        <p:spPr>
          <a:xfrm>
            <a:off x="314325" y="6355977"/>
            <a:ext cx="282374" cy="280895"/>
          </a:xfrm>
          <a:prstGeom prst="rect">
            <a:avLst/>
          </a:prstGeom>
          <a:noFill/>
          <a:ln>
            <a:noFill/>
          </a:ln>
        </p:spPr>
      </p:pic>
      <p:sp>
        <p:nvSpPr>
          <p:cNvPr id="272" name="Google Shape;272;g2decaa53004_0_250"/>
          <p:cNvSpPr/>
          <p:nvPr/>
        </p:nvSpPr>
        <p:spPr>
          <a:xfrm>
            <a:off x="230588" y="6231170"/>
            <a:ext cx="429300" cy="473100"/>
          </a:xfrm>
          <a:prstGeom prst="rect">
            <a:avLst/>
          </a:prstGeom>
          <a:solidFill>
            <a:srgbClr val="05B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3" name="Google Shape;273;g2decaa53004_0_250"/>
          <p:cNvSpPr/>
          <p:nvPr/>
        </p:nvSpPr>
        <p:spPr>
          <a:xfrm>
            <a:off x="230588" y="6231170"/>
            <a:ext cx="429300" cy="473100"/>
          </a:xfrm>
          <a:prstGeom prst="rect">
            <a:avLst/>
          </a:prstGeom>
          <a:solidFill>
            <a:srgbClr val="05B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74" name="Google Shape;274;g2decaa53004_0_250"/>
          <p:cNvPicPr preferRelativeResize="0"/>
          <p:nvPr/>
        </p:nvPicPr>
        <p:blipFill rotWithShape="1">
          <a:blip r:embed="rId4">
            <a:alphaModFix/>
          </a:blip>
          <a:srcRect l="14030" t="12344" r="56313" b="12337"/>
          <a:stretch/>
        </p:blipFill>
        <p:spPr>
          <a:xfrm>
            <a:off x="290675" y="6278930"/>
            <a:ext cx="359998" cy="42531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5"/>
        <p:cNvGrpSpPr/>
        <p:nvPr/>
      </p:nvGrpSpPr>
      <p:grpSpPr>
        <a:xfrm>
          <a:off x="0" y="0"/>
          <a:ext cx="0" cy="0"/>
          <a:chOff x="0" y="0"/>
          <a:chExt cx="0" cy="0"/>
        </a:xfrm>
      </p:grpSpPr>
      <p:sp>
        <p:nvSpPr>
          <p:cNvPr id="276" name="Google Shape;276;g2decaa53004_0_260"/>
          <p:cNvSpPr txBox="1">
            <a:spLocks noGrp="1"/>
          </p:cNvSpPr>
          <p:nvPr>
            <p:ph type="title"/>
          </p:nvPr>
        </p:nvSpPr>
        <p:spPr>
          <a:xfrm>
            <a:off x="314325" y="302839"/>
            <a:ext cx="11558700" cy="3783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7" name="Google Shape;277;g2decaa53004_0_260"/>
          <p:cNvSpPr txBox="1">
            <a:spLocks noGrp="1"/>
          </p:cNvSpPr>
          <p:nvPr>
            <p:ph type="body" idx="1"/>
          </p:nvPr>
        </p:nvSpPr>
        <p:spPr>
          <a:xfrm>
            <a:off x="314325" y="1828800"/>
            <a:ext cx="11558700" cy="42069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1800"/>
              <a:buNone/>
              <a:defRPr/>
            </a:lvl1pPr>
            <a:lvl2pPr marL="914400" lvl="1" indent="-297180" algn="l" rtl="0">
              <a:lnSpc>
                <a:spcPct val="90000"/>
              </a:lnSpc>
              <a:spcBef>
                <a:spcPts val="500"/>
              </a:spcBef>
              <a:spcAft>
                <a:spcPts val="0"/>
              </a:spcAft>
              <a:buSzPts val="1080"/>
              <a:buChar char="•"/>
              <a:defRPr/>
            </a:lvl2pPr>
            <a:lvl3pPr marL="1371600" lvl="2" indent="-297180" algn="l" rtl="0">
              <a:lnSpc>
                <a:spcPct val="90000"/>
              </a:lnSpc>
              <a:spcBef>
                <a:spcPts val="500"/>
              </a:spcBef>
              <a:spcAft>
                <a:spcPts val="0"/>
              </a:spcAft>
              <a:buSzPts val="1080"/>
              <a:buChar char="•"/>
              <a:defRPr/>
            </a:lvl3pPr>
            <a:lvl4pPr marL="1828800" lvl="3" indent="-320039" algn="l" rtl="0">
              <a:lnSpc>
                <a:spcPct val="90000"/>
              </a:lnSpc>
              <a:spcBef>
                <a:spcPts val="500"/>
              </a:spcBef>
              <a:spcAft>
                <a:spcPts val="0"/>
              </a:spcAft>
              <a:buSzPts val="1440"/>
              <a:buChar char="–"/>
              <a:defRPr/>
            </a:lvl4pPr>
            <a:lvl5pPr marL="2286000" lvl="4" indent="-320039" algn="l" rtl="0">
              <a:lnSpc>
                <a:spcPct val="90000"/>
              </a:lnSpc>
              <a:spcBef>
                <a:spcPts val="500"/>
              </a:spcBef>
              <a:spcAft>
                <a:spcPts val="0"/>
              </a:spcAft>
              <a:buSzPts val="144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8" name="Google Shape;278;g2decaa53004_0_260"/>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79" name="Google Shape;279;g2decaa53004_0_260"/>
          <p:cNvPicPr preferRelativeResize="0"/>
          <p:nvPr/>
        </p:nvPicPr>
        <p:blipFill rotWithShape="1">
          <a:blip r:embed="rId2">
            <a:alphaModFix/>
          </a:blip>
          <a:srcRect/>
          <a:stretch/>
        </p:blipFill>
        <p:spPr>
          <a:xfrm>
            <a:off x="314325" y="6355977"/>
            <a:ext cx="282374" cy="28089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0"/>
        <p:cNvGrpSpPr/>
        <p:nvPr/>
      </p:nvGrpSpPr>
      <p:grpSpPr>
        <a:xfrm>
          <a:off x="0" y="0"/>
          <a:ext cx="0" cy="0"/>
          <a:chOff x="0" y="0"/>
          <a:chExt cx="0" cy="0"/>
        </a:xfrm>
      </p:grpSpPr>
      <p:sp>
        <p:nvSpPr>
          <p:cNvPr id="281" name="Google Shape;281;g2decaa53004_0_265"/>
          <p:cNvSpPr txBox="1">
            <a:spLocks noGrp="1"/>
          </p:cNvSpPr>
          <p:nvPr>
            <p:ph type="title"/>
          </p:nvPr>
        </p:nvSpPr>
        <p:spPr>
          <a:xfrm>
            <a:off x="314325" y="302839"/>
            <a:ext cx="11558700" cy="3783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2" name="Google Shape;282;g2decaa53004_0_265"/>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MI RGB PALETTE">
  <p:cSld name="PMI RGB PALETTE">
    <p:spTree>
      <p:nvGrpSpPr>
        <p:cNvPr id="1" name="Shape 283"/>
        <p:cNvGrpSpPr/>
        <p:nvPr/>
      </p:nvGrpSpPr>
      <p:grpSpPr>
        <a:xfrm>
          <a:off x="0" y="0"/>
          <a:ext cx="0" cy="0"/>
          <a:chOff x="0" y="0"/>
          <a:chExt cx="0" cy="0"/>
        </a:xfrm>
      </p:grpSpPr>
      <p:sp>
        <p:nvSpPr>
          <p:cNvPr id="284" name="Google Shape;284;g2decaa53004_0_268"/>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5" name="Google Shape;285;g2decaa53004_0_268"/>
          <p:cNvSpPr/>
          <p:nvPr/>
        </p:nvSpPr>
        <p:spPr>
          <a:xfrm>
            <a:off x="8089897" y="1287463"/>
            <a:ext cx="2802000" cy="846000"/>
          </a:xfrm>
          <a:prstGeom prst="rect">
            <a:avLst/>
          </a:prstGeom>
          <a:solidFill>
            <a:srgbClr val="4F17A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VIOLET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79</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23</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168</a:t>
            </a:r>
            <a:endParaRPr sz="1400" b="0" i="0" u="none" strike="noStrike" cap="none">
              <a:solidFill>
                <a:srgbClr val="000000"/>
              </a:solidFill>
              <a:latin typeface="Arial"/>
              <a:ea typeface="Arial"/>
              <a:cs typeface="Arial"/>
              <a:sym typeface="Arial"/>
            </a:endParaRPr>
          </a:p>
        </p:txBody>
      </p:sp>
      <p:sp>
        <p:nvSpPr>
          <p:cNvPr id="286" name="Google Shape;286;g2decaa53004_0_268"/>
          <p:cNvSpPr/>
          <p:nvPr/>
        </p:nvSpPr>
        <p:spPr>
          <a:xfrm>
            <a:off x="8089897" y="2252663"/>
            <a:ext cx="2809800" cy="863700"/>
          </a:xfrm>
          <a:prstGeom prst="rect">
            <a:avLst/>
          </a:prstGeom>
          <a:solidFill>
            <a:srgbClr val="2B008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DARK VIOLET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43</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0</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140</a:t>
            </a:r>
            <a:endParaRPr sz="1400" b="0" i="0" u="none" strike="noStrike" cap="none">
              <a:solidFill>
                <a:srgbClr val="000000"/>
              </a:solidFill>
              <a:latin typeface="Arial"/>
              <a:ea typeface="Arial"/>
              <a:cs typeface="Arial"/>
              <a:sym typeface="Arial"/>
            </a:endParaRPr>
          </a:p>
        </p:txBody>
      </p:sp>
      <p:sp>
        <p:nvSpPr>
          <p:cNvPr id="287" name="Google Shape;287;g2decaa53004_0_268"/>
          <p:cNvSpPr/>
          <p:nvPr/>
        </p:nvSpPr>
        <p:spPr>
          <a:xfrm>
            <a:off x="8097838" y="3233738"/>
            <a:ext cx="2809800" cy="846000"/>
          </a:xfrm>
          <a:prstGeom prst="rect">
            <a:avLst/>
          </a:prstGeom>
          <a:solidFill>
            <a:srgbClr val="8A66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MID VIOLET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138</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102</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196</a:t>
            </a:r>
            <a:endParaRPr sz="1400" b="0" i="0" u="none" strike="noStrike" cap="none">
              <a:solidFill>
                <a:srgbClr val="000000"/>
              </a:solidFill>
              <a:latin typeface="Arial"/>
              <a:ea typeface="Arial"/>
              <a:cs typeface="Arial"/>
              <a:sym typeface="Arial"/>
            </a:endParaRPr>
          </a:p>
        </p:txBody>
      </p:sp>
      <p:sp>
        <p:nvSpPr>
          <p:cNvPr id="288" name="Google Shape;288;g2decaa53004_0_268"/>
          <p:cNvSpPr/>
          <p:nvPr/>
        </p:nvSpPr>
        <p:spPr>
          <a:xfrm>
            <a:off x="8097837" y="4194020"/>
            <a:ext cx="2793900" cy="855000"/>
          </a:xfrm>
          <a:prstGeom prst="rect">
            <a:avLst/>
          </a:prstGeom>
          <a:solidFill>
            <a:srgbClr val="C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LIGHT VIOLET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196</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178</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227</a:t>
            </a:r>
            <a:endParaRPr sz="1400" b="0" i="0" u="none" strike="noStrike" cap="none">
              <a:solidFill>
                <a:srgbClr val="000000"/>
              </a:solidFill>
              <a:latin typeface="Arial"/>
              <a:ea typeface="Arial"/>
              <a:cs typeface="Arial"/>
              <a:sym typeface="Arial"/>
            </a:endParaRPr>
          </a:p>
        </p:txBody>
      </p:sp>
      <p:sp>
        <p:nvSpPr>
          <p:cNvPr id="289" name="Google Shape;289;g2decaa53004_0_268"/>
          <p:cNvSpPr/>
          <p:nvPr/>
        </p:nvSpPr>
        <p:spPr>
          <a:xfrm>
            <a:off x="314325" y="1287463"/>
            <a:ext cx="2787600" cy="846000"/>
          </a:xfrm>
          <a:prstGeom prst="rect">
            <a:avLst/>
          </a:prstGeom>
          <a:solidFill>
            <a:srgbClr val="FF610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TANGERINE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255</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97</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15</a:t>
            </a:r>
            <a:endParaRPr sz="1400" b="0" i="0" u="none" strike="noStrike" cap="none">
              <a:solidFill>
                <a:srgbClr val="000000"/>
              </a:solidFill>
              <a:latin typeface="Arial"/>
              <a:ea typeface="Arial"/>
              <a:cs typeface="Arial"/>
              <a:sym typeface="Arial"/>
            </a:endParaRPr>
          </a:p>
        </p:txBody>
      </p:sp>
      <p:sp>
        <p:nvSpPr>
          <p:cNvPr id="290" name="Google Shape;290;g2decaa53004_0_268"/>
          <p:cNvSpPr/>
          <p:nvPr/>
        </p:nvSpPr>
        <p:spPr>
          <a:xfrm>
            <a:off x="314325" y="2252663"/>
            <a:ext cx="2787600" cy="863700"/>
          </a:xfrm>
          <a:prstGeom prst="rect">
            <a:avLst/>
          </a:prstGeom>
          <a:solidFill>
            <a:srgbClr val="DD300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DARK TANGERINE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221</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49</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sp>
        <p:nvSpPr>
          <p:cNvPr id="291" name="Google Shape;291;g2decaa53004_0_268"/>
          <p:cNvSpPr/>
          <p:nvPr/>
        </p:nvSpPr>
        <p:spPr>
          <a:xfrm>
            <a:off x="314325" y="3235326"/>
            <a:ext cx="2787600" cy="846000"/>
          </a:xfrm>
          <a:prstGeom prst="rect">
            <a:avLst/>
          </a:prstGeom>
          <a:solidFill>
            <a:srgbClr val="FF94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MID TANGRINE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255</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148</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97</a:t>
            </a:r>
            <a:endParaRPr sz="1400" b="0" i="0" u="none" strike="noStrike" cap="none">
              <a:solidFill>
                <a:srgbClr val="000000"/>
              </a:solidFill>
              <a:latin typeface="Arial"/>
              <a:ea typeface="Arial"/>
              <a:cs typeface="Arial"/>
              <a:sym typeface="Arial"/>
            </a:endParaRPr>
          </a:p>
        </p:txBody>
      </p:sp>
      <p:sp>
        <p:nvSpPr>
          <p:cNvPr id="292" name="Google Shape;292;g2decaa53004_0_268"/>
          <p:cNvSpPr/>
          <p:nvPr/>
        </p:nvSpPr>
        <p:spPr>
          <a:xfrm>
            <a:off x="314325" y="4194280"/>
            <a:ext cx="2787600" cy="863700"/>
          </a:xfrm>
          <a:prstGeom prst="rect">
            <a:avLst/>
          </a:prstGeom>
          <a:solidFill>
            <a:srgbClr val="FFC9B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LIGHT TANGERINE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255</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201</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176</a:t>
            </a:r>
            <a:endParaRPr sz="1400" b="0" i="0" u="none" strike="noStrike" cap="none">
              <a:solidFill>
                <a:srgbClr val="000000"/>
              </a:solidFill>
              <a:latin typeface="Arial"/>
              <a:ea typeface="Arial"/>
              <a:cs typeface="Arial"/>
              <a:sym typeface="Arial"/>
            </a:endParaRPr>
          </a:p>
        </p:txBody>
      </p:sp>
      <p:sp>
        <p:nvSpPr>
          <p:cNvPr id="293" name="Google Shape;293;g2decaa53004_0_268"/>
          <p:cNvSpPr/>
          <p:nvPr/>
        </p:nvSpPr>
        <p:spPr>
          <a:xfrm>
            <a:off x="4190999" y="1287463"/>
            <a:ext cx="2809800" cy="846000"/>
          </a:xfrm>
          <a:prstGeom prst="rect">
            <a:avLst/>
          </a:prstGeom>
          <a:solidFill>
            <a:srgbClr val="05BFE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AQUA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5</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191</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224</a:t>
            </a:r>
            <a:endParaRPr sz="1400" b="0" i="0" u="none" strike="noStrike" cap="none">
              <a:solidFill>
                <a:srgbClr val="000000"/>
              </a:solidFill>
              <a:latin typeface="Arial"/>
              <a:ea typeface="Arial"/>
              <a:cs typeface="Arial"/>
              <a:sym typeface="Arial"/>
            </a:endParaRPr>
          </a:p>
        </p:txBody>
      </p:sp>
      <p:sp>
        <p:nvSpPr>
          <p:cNvPr id="294" name="Google Shape;294;g2decaa53004_0_268"/>
          <p:cNvSpPr/>
          <p:nvPr/>
        </p:nvSpPr>
        <p:spPr>
          <a:xfrm>
            <a:off x="4191000" y="2252663"/>
            <a:ext cx="2809800" cy="863700"/>
          </a:xfrm>
          <a:prstGeom prst="rect">
            <a:avLst/>
          </a:prstGeom>
          <a:solidFill>
            <a:srgbClr val="0080A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DARK AQUA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0</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128</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168</a:t>
            </a:r>
            <a:endParaRPr sz="1400" b="0" i="0" u="none" strike="noStrike" cap="none">
              <a:solidFill>
                <a:srgbClr val="000000"/>
              </a:solidFill>
              <a:latin typeface="Arial"/>
              <a:ea typeface="Arial"/>
              <a:cs typeface="Arial"/>
              <a:sym typeface="Arial"/>
            </a:endParaRPr>
          </a:p>
        </p:txBody>
      </p:sp>
      <p:sp>
        <p:nvSpPr>
          <p:cNvPr id="295" name="Google Shape;295;g2decaa53004_0_268"/>
          <p:cNvSpPr/>
          <p:nvPr/>
        </p:nvSpPr>
        <p:spPr>
          <a:xfrm>
            <a:off x="4191000" y="3235326"/>
            <a:ext cx="2809800" cy="863700"/>
          </a:xfrm>
          <a:prstGeom prst="rect">
            <a:avLst/>
          </a:prstGeom>
          <a:solidFill>
            <a:srgbClr val="59D4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MID AQUA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89</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212</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235</a:t>
            </a:r>
            <a:endParaRPr sz="1400" b="0" i="0" u="none" strike="noStrike" cap="none">
              <a:solidFill>
                <a:srgbClr val="000000"/>
              </a:solidFill>
              <a:latin typeface="Arial"/>
              <a:ea typeface="Arial"/>
              <a:cs typeface="Arial"/>
              <a:sym typeface="Arial"/>
            </a:endParaRPr>
          </a:p>
        </p:txBody>
      </p:sp>
      <p:sp>
        <p:nvSpPr>
          <p:cNvPr id="296" name="Google Shape;296;g2decaa53004_0_268"/>
          <p:cNvSpPr/>
          <p:nvPr/>
        </p:nvSpPr>
        <p:spPr>
          <a:xfrm>
            <a:off x="4191001" y="4217989"/>
            <a:ext cx="2809800" cy="831000"/>
          </a:xfrm>
          <a:prstGeom prst="rect">
            <a:avLst/>
          </a:prstGeom>
          <a:solidFill>
            <a:srgbClr val="ABE8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LIGHT AQUA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171</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232</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245</a:t>
            </a:r>
            <a:endParaRPr sz="1400" b="0" i="0" u="none" strike="noStrike" cap="none">
              <a:solidFill>
                <a:srgbClr val="000000"/>
              </a:solidFill>
              <a:latin typeface="Arial"/>
              <a:ea typeface="Arial"/>
              <a:cs typeface="Arial"/>
              <a:sym typeface="Arial"/>
            </a:endParaRPr>
          </a:p>
        </p:txBody>
      </p:sp>
      <p:sp>
        <p:nvSpPr>
          <p:cNvPr id="297" name="Google Shape;297;g2decaa53004_0_268"/>
          <p:cNvSpPr/>
          <p:nvPr/>
        </p:nvSpPr>
        <p:spPr>
          <a:xfrm>
            <a:off x="8097837" y="5192007"/>
            <a:ext cx="2793900" cy="846000"/>
          </a:xfrm>
          <a:prstGeom prst="rect">
            <a:avLst/>
          </a:prstGeom>
          <a:solidFill>
            <a:srgbClr val="E5DC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VIOLET BACKGROUND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229</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220</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242</a:t>
            </a:r>
            <a:endParaRPr sz="1400" b="0" i="0" u="none" strike="noStrike" cap="none">
              <a:solidFill>
                <a:srgbClr val="000000"/>
              </a:solidFill>
              <a:latin typeface="Arial"/>
              <a:ea typeface="Arial"/>
              <a:cs typeface="Arial"/>
              <a:sym typeface="Arial"/>
            </a:endParaRPr>
          </a:p>
        </p:txBody>
      </p:sp>
      <p:sp>
        <p:nvSpPr>
          <p:cNvPr id="298" name="Google Shape;298;g2decaa53004_0_268"/>
          <p:cNvSpPr/>
          <p:nvPr/>
        </p:nvSpPr>
        <p:spPr>
          <a:xfrm>
            <a:off x="314325" y="5181600"/>
            <a:ext cx="2787600" cy="856500"/>
          </a:xfrm>
          <a:prstGeom prst="rect">
            <a:avLst/>
          </a:prstGeom>
          <a:solidFill>
            <a:srgbClr val="FFE7D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TANGERINE BACKGROUND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255</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231</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219</a:t>
            </a:r>
            <a:endParaRPr sz="1400" b="0" i="0" u="none" strike="noStrike" cap="none">
              <a:solidFill>
                <a:srgbClr val="000000"/>
              </a:solidFill>
              <a:latin typeface="Arial"/>
              <a:ea typeface="Arial"/>
              <a:cs typeface="Arial"/>
              <a:sym typeface="Arial"/>
            </a:endParaRPr>
          </a:p>
        </p:txBody>
      </p:sp>
      <p:sp>
        <p:nvSpPr>
          <p:cNvPr id="299" name="Google Shape;299;g2decaa53004_0_268"/>
          <p:cNvSpPr/>
          <p:nvPr/>
        </p:nvSpPr>
        <p:spPr>
          <a:xfrm>
            <a:off x="4191000" y="5181599"/>
            <a:ext cx="2809800" cy="856500"/>
          </a:xfrm>
          <a:prstGeom prst="rect">
            <a:avLst/>
          </a:prstGeom>
          <a:solidFill>
            <a:srgbClr val="DAF5F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AQUA BACKGROUND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218</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245</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250</a:t>
            </a:r>
            <a:endParaRPr sz="1400" b="0" i="0" u="none" strike="noStrike" cap="none">
              <a:solidFill>
                <a:srgbClr val="000000"/>
              </a:solidFill>
              <a:latin typeface="Arial"/>
              <a:ea typeface="Arial"/>
              <a:cs typeface="Arial"/>
              <a:sym typeface="Arial"/>
            </a:endParaRPr>
          </a:p>
        </p:txBody>
      </p:sp>
      <p:sp>
        <p:nvSpPr>
          <p:cNvPr id="300" name="Google Shape;300;g2decaa53004_0_268"/>
          <p:cNvSpPr txBox="1"/>
          <p:nvPr/>
        </p:nvSpPr>
        <p:spPr>
          <a:xfrm>
            <a:off x="314325" y="307975"/>
            <a:ext cx="11558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PMI RGB COLOR PALETTE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To quickly select a color you may copy and paste a color square or use the eyedropper. </a:t>
            </a:r>
            <a:endParaRPr sz="1400" b="0" i="0" u="none" strike="noStrike" cap="none">
              <a:solidFill>
                <a:srgbClr val="000000"/>
              </a:solidFill>
              <a:latin typeface="Arial"/>
              <a:ea typeface="Arial"/>
              <a:cs typeface="Arial"/>
              <a:sym typeface="Arial"/>
            </a:endParaRPr>
          </a:p>
        </p:txBody>
      </p:sp>
      <p:sp>
        <p:nvSpPr>
          <p:cNvPr id="301" name="Google Shape;301;g2decaa53004_0_268"/>
          <p:cNvSpPr/>
          <p:nvPr/>
        </p:nvSpPr>
        <p:spPr>
          <a:xfrm>
            <a:off x="3225800" y="1287463"/>
            <a:ext cx="852300" cy="863700"/>
          </a:xfrm>
          <a:prstGeom prst="rect">
            <a:avLst/>
          </a:prstGeom>
          <a:solidFill>
            <a:srgbClr val="FF610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302" name="Google Shape;302;g2decaa53004_0_268"/>
          <p:cNvSpPr/>
          <p:nvPr/>
        </p:nvSpPr>
        <p:spPr>
          <a:xfrm>
            <a:off x="3225799" y="2268537"/>
            <a:ext cx="852300" cy="847800"/>
          </a:xfrm>
          <a:prstGeom prst="rect">
            <a:avLst/>
          </a:prstGeom>
          <a:solidFill>
            <a:srgbClr val="DD300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303" name="Google Shape;303;g2decaa53004_0_268"/>
          <p:cNvSpPr/>
          <p:nvPr/>
        </p:nvSpPr>
        <p:spPr>
          <a:xfrm>
            <a:off x="3225799" y="3248800"/>
            <a:ext cx="852300" cy="847800"/>
          </a:xfrm>
          <a:prstGeom prst="rect">
            <a:avLst/>
          </a:prstGeom>
          <a:solidFill>
            <a:srgbClr val="FF94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304" name="Google Shape;304;g2decaa53004_0_268"/>
          <p:cNvSpPr/>
          <p:nvPr/>
        </p:nvSpPr>
        <p:spPr>
          <a:xfrm>
            <a:off x="3225799" y="4198938"/>
            <a:ext cx="852300" cy="889200"/>
          </a:xfrm>
          <a:prstGeom prst="rect">
            <a:avLst/>
          </a:prstGeom>
          <a:solidFill>
            <a:srgbClr val="FFC9B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sp>
        <p:nvSpPr>
          <p:cNvPr id="305" name="Google Shape;305;g2decaa53004_0_268"/>
          <p:cNvSpPr/>
          <p:nvPr/>
        </p:nvSpPr>
        <p:spPr>
          <a:xfrm>
            <a:off x="3225799" y="5181599"/>
            <a:ext cx="852300" cy="856500"/>
          </a:xfrm>
          <a:prstGeom prst="rect">
            <a:avLst/>
          </a:prstGeom>
          <a:solidFill>
            <a:srgbClr val="FFE7D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sp>
        <p:nvSpPr>
          <p:cNvPr id="306" name="Google Shape;306;g2decaa53004_0_268"/>
          <p:cNvSpPr/>
          <p:nvPr/>
        </p:nvSpPr>
        <p:spPr>
          <a:xfrm>
            <a:off x="7124699" y="1287463"/>
            <a:ext cx="872700" cy="863700"/>
          </a:xfrm>
          <a:prstGeom prst="rect">
            <a:avLst/>
          </a:prstGeom>
          <a:solidFill>
            <a:srgbClr val="05BFE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307" name="Google Shape;307;g2decaa53004_0_268"/>
          <p:cNvSpPr/>
          <p:nvPr/>
        </p:nvSpPr>
        <p:spPr>
          <a:xfrm>
            <a:off x="7124699" y="2252663"/>
            <a:ext cx="872700" cy="863700"/>
          </a:xfrm>
          <a:prstGeom prst="rect">
            <a:avLst/>
          </a:prstGeom>
          <a:solidFill>
            <a:srgbClr val="0080A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308" name="Google Shape;308;g2decaa53004_0_268"/>
          <p:cNvSpPr/>
          <p:nvPr/>
        </p:nvSpPr>
        <p:spPr>
          <a:xfrm>
            <a:off x="7124699" y="3233738"/>
            <a:ext cx="872700" cy="847800"/>
          </a:xfrm>
          <a:prstGeom prst="rect">
            <a:avLst/>
          </a:prstGeom>
          <a:solidFill>
            <a:srgbClr val="59D4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309" name="Google Shape;309;g2decaa53004_0_268"/>
          <p:cNvSpPr/>
          <p:nvPr/>
        </p:nvSpPr>
        <p:spPr>
          <a:xfrm>
            <a:off x="7124699" y="4198938"/>
            <a:ext cx="872700" cy="863700"/>
          </a:xfrm>
          <a:prstGeom prst="rect">
            <a:avLst/>
          </a:prstGeom>
          <a:solidFill>
            <a:srgbClr val="ABE8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sp>
        <p:nvSpPr>
          <p:cNvPr id="310" name="Google Shape;310;g2decaa53004_0_268"/>
          <p:cNvSpPr/>
          <p:nvPr/>
        </p:nvSpPr>
        <p:spPr>
          <a:xfrm>
            <a:off x="7124699" y="5174543"/>
            <a:ext cx="872700" cy="861000"/>
          </a:xfrm>
          <a:prstGeom prst="rect">
            <a:avLst/>
          </a:prstGeom>
          <a:solidFill>
            <a:srgbClr val="DAF5F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sp>
        <p:nvSpPr>
          <p:cNvPr id="311" name="Google Shape;311;g2decaa53004_0_268"/>
          <p:cNvSpPr/>
          <p:nvPr/>
        </p:nvSpPr>
        <p:spPr>
          <a:xfrm>
            <a:off x="11017250" y="1287463"/>
            <a:ext cx="861000" cy="846000"/>
          </a:xfrm>
          <a:prstGeom prst="rect">
            <a:avLst/>
          </a:prstGeom>
          <a:solidFill>
            <a:srgbClr val="4F17A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312" name="Google Shape;312;g2decaa53004_0_268"/>
          <p:cNvSpPr/>
          <p:nvPr/>
        </p:nvSpPr>
        <p:spPr>
          <a:xfrm>
            <a:off x="11017250" y="2237599"/>
            <a:ext cx="861000" cy="878700"/>
          </a:xfrm>
          <a:prstGeom prst="rect">
            <a:avLst/>
          </a:prstGeom>
          <a:solidFill>
            <a:srgbClr val="2B008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313" name="Google Shape;313;g2decaa53004_0_268"/>
          <p:cNvSpPr/>
          <p:nvPr/>
        </p:nvSpPr>
        <p:spPr>
          <a:xfrm>
            <a:off x="11017250" y="3233738"/>
            <a:ext cx="861000" cy="847800"/>
          </a:xfrm>
          <a:prstGeom prst="rect">
            <a:avLst/>
          </a:prstGeom>
          <a:solidFill>
            <a:srgbClr val="8A66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314" name="Google Shape;314;g2decaa53004_0_268"/>
          <p:cNvSpPr/>
          <p:nvPr/>
        </p:nvSpPr>
        <p:spPr>
          <a:xfrm>
            <a:off x="11017250" y="4198938"/>
            <a:ext cx="861000" cy="863700"/>
          </a:xfrm>
          <a:prstGeom prst="rect">
            <a:avLst/>
          </a:prstGeom>
          <a:solidFill>
            <a:srgbClr val="C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sp>
        <p:nvSpPr>
          <p:cNvPr id="315" name="Google Shape;315;g2decaa53004_0_268"/>
          <p:cNvSpPr/>
          <p:nvPr/>
        </p:nvSpPr>
        <p:spPr>
          <a:xfrm>
            <a:off x="11017250" y="5174544"/>
            <a:ext cx="861000" cy="861000"/>
          </a:xfrm>
          <a:prstGeom prst="rect">
            <a:avLst/>
          </a:prstGeom>
          <a:solidFill>
            <a:srgbClr val="E5DC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pic>
        <p:nvPicPr>
          <p:cNvPr id="316" name="Google Shape;316;g2decaa53004_0_268"/>
          <p:cNvPicPr preferRelativeResize="0"/>
          <p:nvPr/>
        </p:nvPicPr>
        <p:blipFill rotWithShape="1">
          <a:blip r:embed="rId2">
            <a:alphaModFix/>
          </a:blip>
          <a:srcRect/>
          <a:stretch/>
        </p:blipFill>
        <p:spPr>
          <a:xfrm>
            <a:off x="314325" y="6355977"/>
            <a:ext cx="282374" cy="28089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RESENTATION COVER 2 PATTERN">
  <p:cSld name="PRESENTATION COVER 2 PATTERN">
    <p:spTree>
      <p:nvGrpSpPr>
        <p:cNvPr id="1" name="Shape 322"/>
        <p:cNvGrpSpPr/>
        <p:nvPr/>
      </p:nvGrpSpPr>
      <p:grpSpPr>
        <a:xfrm>
          <a:off x="0" y="0"/>
          <a:ext cx="0" cy="0"/>
          <a:chOff x="0" y="0"/>
          <a:chExt cx="0" cy="0"/>
        </a:xfrm>
      </p:grpSpPr>
      <p:sp>
        <p:nvSpPr>
          <p:cNvPr id="323" name="Google Shape;323;g2decaa53004_0_713"/>
          <p:cNvSpPr txBox="1">
            <a:spLocks noGrp="1"/>
          </p:cNvSpPr>
          <p:nvPr>
            <p:ph type="title"/>
          </p:nvPr>
        </p:nvSpPr>
        <p:spPr>
          <a:xfrm>
            <a:off x="314326" y="1734906"/>
            <a:ext cx="3760800" cy="1719300"/>
          </a:xfrm>
          <a:prstGeom prst="rect">
            <a:avLst/>
          </a:prstGeom>
          <a:noFill/>
          <a:ln>
            <a:noFill/>
          </a:ln>
        </p:spPr>
        <p:txBody>
          <a:bodyPr spcFirstLastPara="1" wrap="square" lIns="0" tIns="0" rIns="0" bIns="0" anchor="b" anchorCtr="0">
            <a:noAutofit/>
          </a:bodyPr>
          <a:lstStyle>
            <a:lvl1pPr lvl="0" algn="l" rtl="0">
              <a:lnSpc>
                <a:spcPct val="114285"/>
              </a:lnSpc>
              <a:spcBef>
                <a:spcPts val="0"/>
              </a:spcBef>
              <a:spcAft>
                <a:spcPts val="0"/>
              </a:spcAft>
              <a:buClr>
                <a:schemeClr val="dk1"/>
              </a:buClr>
              <a:buSzPts val="2800"/>
              <a:buFont typeface="Arial"/>
              <a:buNone/>
              <a:defRPr sz="280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4" name="Google Shape;324;g2decaa53004_0_713"/>
          <p:cNvSpPr txBox="1">
            <a:spLocks noGrp="1"/>
          </p:cNvSpPr>
          <p:nvPr>
            <p:ph type="body" idx="1"/>
          </p:nvPr>
        </p:nvSpPr>
        <p:spPr>
          <a:xfrm>
            <a:off x="314326" y="3608388"/>
            <a:ext cx="3760800" cy="4731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dk1"/>
              </a:buClr>
              <a:buSzPts val="1600"/>
              <a:buFont typeface="Arial"/>
              <a:buNone/>
              <a:defRPr sz="1600">
                <a:solidFill>
                  <a:schemeClr val="dk1"/>
                </a:solidFill>
              </a:defRPr>
            </a:lvl1pPr>
            <a:lvl2pPr marL="914400" lvl="1" indent="-228600" algn="l" rtl="0">
              <a:lnSpc>
                <a:spcPct val="90000"/>
              </a:lnSpc>
              <a:spcBef>
                <a:spcPts val="500"/>
              </a:spcBef>
              <a:spcAft>
                <a:spcPts val="0"/>
              </a:spcAft>
              <a:buSzPts val="1200"/>
              <a:buNone/>
              <a:defRPr sz="2000">
                <a:solidFill>
                  <a:srgbClr val="888888"/>
                </a:solidFill>
              </a:defRPr>
            </a:lvl2pPr>
            <a:lvl3pPr marL="1371600" lvl="2" indent="-228600" algn="l" rtl="0">
              <a:lnSpc>
                <a:spcPct val="90000"/>
              </a:lnSpc>
              <a:spcBef>
                <a:spcPts val="500"/>
              </a:spcBef>
              <a:spcAft>
                <a:spcPts val="0"/>
              </a:spcAft>
              <a:buSzPts val="1080"/>
              <a:buNone/>
              <a:defRPr sz="1800">
                <a:solidFill>
                  <a:srgbClr val="888888"/>
                </a:solidFill>
              </a:defRPr>
            </a:lvl3pPr>
            <a:lvl4pPr marL="1828800" lvl="3" indent="-228600" algn="l" rtl="0">
              <a:lnSpc>
                <a:spcPct val="90000"/>
              </a:lnSpc>
              <a:spcBef>
                <a:spcPts val="500"/>
              </a:spcBef>
              <a:spcAft>
                <a:spcPts val="0"/>
              </a:spcAft>
              <a:buSzPts val="1280"/>
              <a:buNone/>
              <a:defRPr sz="1600">
                <a:solidFill>
                  <a:srgbClr val="888888"/>
                </a:solidFill>
              </a:defRPr>
            </a:lvl4pPr>
            <a:lvl5pPr marL="2286000" lvl="4" indent="-228600" algn="l" rtl="0">
              <a:lnSpc>
                <a:spcPct val="90000"/>
              </a:lnSpc>
              <a:spcBef>
                <a:spcPts val="500"/>
              </a:spcBef>
              <a:spcAft>
                <a:spcPts val="0"/>
              </a:spcAft>
              <a:buSzPts val="128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5" name="Google Shape;325;g2decaa53004_0_713"/>
          <p:cNvSpPr txBox="1">
            <a:spLocks noGrp="1"/>
          </p:cNvSpPr>
          <p:nvPr>
            <p:ph type="body" idx="2"/>
          </p:nvPr>
        </p:nvSpPr>
        <p:spPr>
          <a:xfrm>
            <a:off x="314325" y="5603875"/>
            <a:ext cx="3760800" cy="4317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1000"/>
              <a:buFont typeface="Arial"/>
              <a:buNone/>
              <a:defRPr sz="1000"/>
            </a:lvl1pPr>
            <a:lvl2pPr marL="914400" lvl="1" indent="-228600" algn="l" rtl="0">
              <a:lnSpc>
                <a:spcPct val="90000"/>
              </a:lnSpc>
              <a:spcBef>
                <a:spcPts val="500"/>
              </a:spcBef>
              <a:spcAft>
                <a:spcPts val="0"/>
              </a:spcAft>
              <a:buSzPts val="600"/>
              <a:buNone/>
              <a:defRPr sz="1000" cap="none"/>
            </a:lvl2pPr>
            <a:lvl3pPr marL="1371600" lvl="2" indent="-266700" algn="l" rtl="0">
              <a:lnSpc>
                <a:spcPct val="90000"/>
              </a:lnSpc>
              <a:spcBef>
                <a:spcPts val="500"/>
              </a:spcBef>
              <a:spcAft>
                <a:spcPts val="0"/>
              </a:spcAft>
              <a:buSzPts val="600"/>
              <a:buChar char="•"/>
              <a:defRPr sz="1000"/>
            </a:lvl3pPr>
            <a:lvl4pPr marL="1828800" lvl="3" indent="-279400" algn="l" rtl="0">
              <a:lnSpc>
                <a:spcPct val="90000"/>
              </a:lnSpc>
              <a:spcBef>
                <a:spcPts val="500"/>
              </a:spcBef>
              <a:spcAft>
                <a:spcPts val="0"/>
              </a:spcAft>
              <a:buSzPts val="800"/>
              <a:buChar char="–"/>
              <a:defRPr sz="1000"/>
            </a:lvl4pPr>
            <a:lvl5pPr marL="2286000" lvl="4" indent="-279400" algn="l" rtl="0">
              <a:lnSpc>
                <a:spcPct val="90000"/>
              </a:lnSpc>
              <a:spcBef>
                <a:spcPts val="500"/>
              </a:spcBef>
              <a:spcAft>
                <a:spcPts val="0"/>
              </a:spcAft>
              <a:buSzPts val="800"/>
              <a:buChar char="–"/>
              <a:defRPr sz="10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326" name="Google Shape;326;g2decaa53004_0_713"/>
          <p:cNvPicPr preferRelativeResize="0"/>
          <p:nvPr/>
        </p:nvPicPr>
        <p:blipFill rotWithShape="1">
          <a:blip r:embed="rId2">
            <a:alphaModFix/>
          </a:blip>
          <a:srcRect/>
          <a:stretch/>
        </p:blipFill>
        <p:spPr>
          <a:xfrm>
            <a:off x="314326" y="8415"/>
            <a:ext cx="3097609" cy="144097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PRESENTATION COVER GROWTH">
  <p:cSld name="1_PRESENTATION COVER GROWTH">
    <p:bg>
      <p:bgPr>
        <a:solidFill>
          <a:schemeClr val="accent1"/>
        </a:solidFill>
        <a:effectLst/>
      </p:bgPr>
    </p:bg>
    <p:spTree>
      <p:nvGrpSpPr>
        <p:cNvPr id="1" name="Shape 327"/>
        <p:cNvGrpSpPr/>
        <p:nvPr/>
      </p:nvGrpSpPr>
      <p:grpSpPr>
        <a:xfrm>
          <a:off x="0" y="0"/>
          <a:ext cx="0" cy="0"/>
          <a:chOff x="0" y="0"/>
          <a:chExt cx="0" cy="0"/>
        </a:xfrm>
      </p:grpSpPr>
      <p:pic>
        <p:nvPicPr>
          <p:cNvPr id="328" name="Google Shape;328;g2decaa53004_0_718"/>
          <p:cNvPicPr preferRelativeResize="0"/>
          <p:nvPr/>
        </p:nvPicPr>
        <p:blipFill rotWithShape="1">
          <a:blip r:embed="rId2">
            <a:alphaModFix/>
          </a:blip>
          <a:srcRect/>
          <a:stretch/>
        </p:blipFill>
        <p:spPr>
          <a:xfrm>
            <a:off x="0" y="0"/>
            <a:ext cx="2654400" cy="1234800"/>
          </a:xfrm>
          <a:prstGeom prst="rect">
            <a:avLst/>
          </a:prstGeom>
          <a:noFill/>
          <a:ln>
            <a:noFill/>
          </a:ln>
        </p:spPr>
      </p:pic>
      <p:sp>
        <p:nvSpPr>
          <p:cNvPr id="329" name="Google Shape;329;g2decaa53004_0_718"/>
          <p:cNvSpPr/>
          <p:nvPr/>
        </p:nvSpPr>
        <p:spPr>
          <a:xfrm>
            <a:off x="230588" y="6231170"/>
            <a:ext cx="429300" cy="473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0" name="Google Shape;330;g2decaa53004_0_718"/>
          <p:cNvSpPr/>
          <p:nvPr/>
        </p:nvSpPr>
        <p:spPr>
          <a:xfrm>
            <a:off x="230588" y="6231170"/>
            <a:ext cx="429300" cy="473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31" name="Google Shape;331;g2decaa53004_0_718"/>
          <p:cNvPicPr preferRelativeResize="0"/>
          <p:nvPr/>
        </p:nvPicPr>
        <p:blipFill rotWithShape="1">
          <a:blip r:embed="rId2">
            <a:alphaModFix/>
          </a:blip>
          <a:srcRect l="14030" t="12344" r="56313" b="12337"/>
          <a:stretch/>
        </p:blipFill>
        <p:spPr>
          <a:xfrm>
            <a:off x="290675" y="6278930"/>
            <a:ext cx="359998" cy="42531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Only" type="tx">
  <p:cSld name="TITLE_AND_BODY">
    <p:spTree>
      <p:nvGrpSpPr>
        <p:cNvPr id="1" name="Shape 332"/>
        <p:cNvGrpSpPr/>
        <p:nvPr/>
      </p:nvGrpSpPr>
      <p:grpSpPr>
        <a:xfrm>
          <a:off x="0" y="0"/>
          <a:ext cx="0" cy="0"/>
          <a:chOff x="0" y="0"/>
          <a:chExt cx="0" cy="0"/>
        </a:xfrm>
      </p:grpSpPr>
      <p:pic>
        <p:nvPicPr>
          <p:cNvPr id="333" name="Google Shape;333;g2decaa53004_0_723" descr="Picture 7"/>
          <p:cNvPicPr preferRelativeResize="0"/>
          <p:nvPr/>
        </p:nvPicPr>
        <p:blipFill rotWithShape="1">
          <a:blip r:embed="rId2">
            <a:alphaModFix/>
          </a:blip>
          <a:srcRect/>
          <a:stretch/>
        </p:blipFill>
        <p:spPr>
          <a:xfrm>
            <a:off x="219598" y="6246000"/>
            <a:ext cx="410404" cy="410403"/>
          </a:xfrm>
          <a:prstGeom prst="rect">
            <a:avLst/>
          </a:prstGeom>
          <a:noFill/>
          <a:ln>
            <a:noFill/>
          </a:ln>
        </p:spPr>
      </p:pic>
      <p:pic>
        <p:nvPicPr>
          <p:cNvPr id="334" name="Google Shape;334;g2decaa53004_0_723" descr="Picture 24"/>
          <p:cNvPicPr preferRelativeResize="0"/>
          <p:nvPr/>
        </p:nvPicPr>
        <p:blipFill rotWithShape="1">
          <a:blip r:embed="rId3">
            <a:alphaModFix/>
          </a:blip>
          <a:srcRect/>
          <a:stretch/>
        </p:blipFill>
        <p:spPr>
          <a:xfrm>
            <a:off x="9448800" y="14043"/>
            <a:ext cx="2715237" cy="1263104"/>
          </a:xfrm>
          <a:prstGeom prst="rect">
            <a:avLst/>
          </a:prstGeom>
          <a:noFill/>
          <a:ln>
            <a:noFill/>
          </a:ln>
        </p:spPr>
      </p:pic>
      <p:sp>
        <p:nvSpPr>
          <p:cNvPr id="335" name="Google Shape;335;g2decaa53004_0_723"/>
          <p:cNvSpPr txBox="1">
            <a:spLocks noGrp="1"/>
          </p:cNvSpPr>
          <p:nvPr>
            <p:ph type="title"/>
          </p:nvPr>
        </p:nvSpPr>
        <p:spPr>
          <a:xfrm>
            <a:off x="914912" y="718263"/>
            <a:ext cx="10362600" cy="879900"/>
          </a:xfrm>
          <a:prstGeom prst="rect">
            <a:avLst/>
          </a:prstGeom>
          <a:noFill/>
          <a:ln>
            <a:noFill/>
          </a:ln>
        </p:spPr>
        <p:txBody>
          <a:bodyPr spcFirstLastPara="1" wrap="square" lIns="0" tIns="45700" rIns="91425" bIns="0" anchor="t" anchorCtr="0">
            <a:noAutofit/>
          </a:bodyPr>
          <a:lstStyle>
            <a:lvl1pPr lvl="0" algn="l" rtl="0">
              <a:lnSpc>
                <a:spcPct val="80000"/>
              </a:lnSpc>
              <a:spcBef>
                <a:spcPts val="0"/>
              </a:spcBef>
              <a:spcAft>
                <a:spcPts val="0"/>
              </a:spcAft>
              <a:buClr>
                <a:schemeClr val="dk1"/>
              </a:buClr>
              <a:buSzPts val="18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6" name="Google Shape;336;g2decaa53004_0_723"/>
          <p:cNvSpPr txBox="1">
            <a:spLocks noGrp="1"/>
          </p:cNvSpPr>
          <p:nvPr>
            <p:ph type="sldNum" idx="12"/>
          </p:nvPr>
        </p:nvSpPr>
        <p:spPr>
          <a:xfrm>
            <a:off x="11781596" y="6533965"/>
            <a:ext cx="410400" cy="309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TANGERINE PATTERN">
  <p:cSld name="DIVIDER TANGERINE PATTERN">
    <p:bg>
      <p:bgPr>
        <a:solidFill>
          <a:schemeClr val="accent1"/>
        </a:solidFill>
        <a:effectLst/>
      </p:bgPr>
    </p:bg>
    <p:spTree>
      <p:nvGrpSpPr>
        <p:cNvPr id="1" name="Shape 31"/>
        <p:cNvGrpSpPr/>
        <p:nvPr/>
      </p:nvGrpSpPr>
      <p:grpSpPr>
        <a:xfrm>
          <a:off x="0" y="0"/>
          <a:ext cx="0" cy="0"/>
          <a:chOff x="0" y="0"/>
          <a:chExt cx="0" cy="0"/>
        </a:xfrm>
      </p:grpSpPr>
      <p:sp>
        <p:nvSpPr>
          <p:cNvPr id="32" name="Google Shape;32;p28"/>
          <p:cNvSpPr txBox="1">
            <a:spLocks noGrp="1"/>
          </p:cNvSpPr>
          <p:nvPr>
            <p:ph type="ctrTitle"/>
          </p:nvPr>
        </p:nvSpPr>
        <p:spPr>
          <a:xfrm>
            <a:off x="329184" y="3236976"/>
            <a:ext cx="5695382" cy="2387600"/>
          </a:xfrm>
          <a:prstGeom prst="rect">
            <a:avLst/>
          </a:prstGeom>
          <a:noFill/>
          <a:ln>
            <a:noFill/>
          </a:ln>
        </p:spPr>
        <p:txBody>
          <a:bodyPr spcFirstLastPara="1" wrap="square" lIns="0" tIns="0" rIns="0" bIns="0" anchor="t" anchorCtr="0">
            <a:noAutofit/>
          </a:bodyPr>
          <a:lstStyle>
            <a:lvl1pPr lvl="0" algn="l">
              <a:lnSpc>
                <a:spcPct val="125000"/>
              </a:lnSpc>
              <a:spcBef>
                <a:spcPts val="0"/>
              </a:spcBef>
              <a:spcAft>
                <a:spcPts val="0"/>
              </a:spcAft>
              <a:buClr>
                <a:schemeClr val="lt1"/>
              </a:buClr>
              <a:buSzPts val="4000"/>
              <a:buFont typeface="Arial"/>
              <a:buNone/>
              <a:defRPr sz="4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11465859" y="6397025"/>
            <a:ext cx="407100" cy="198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28"/>
          <p:cNvPicPr preferRelativeResize="0"/>
          <p:nvPr/>
        </p:nvPicPr>
        <p:blipFill rotWithShape="1">
          <a:blip r:embed="rId2">
            <a:alphaModFix/>
          </a:blip>
          <a:srcRect/>
          <a:stretch/>
        </p:blipFill>
        <p:spPr>
          <a:xfrm>
            <a:off x="10028238" y="4198938"/>
            <a:ext cx="863600" cy="863600"/>
          </a:xfrm>
          <a:prstGeom prst="rect">
            <a:avLst/>
          </a:prstGeom>
          <a:noFill/>
          <a:ln>
            <a:noFill/>
          </a:ln>
        </p:spPr>
      </p:pic>
      <p:pic>
        <p:nvPicPr>
          <p:cNvPr id="35" name="Google Shape;35;p28"/>
          <p:cNvPicPr preferRelativeResize="0"/>
          <p:nvPr/>
        </p:nvPicPr>
        <p:blipFill rotWithShape="1">
          <a:blip r:embed="rId3">
            <a:alphaModFix/>
          </a:blip>
          <a:srcRect/>
          <a:stretch/>
        </p:blipFill>
        <p:spPr>
          <a:xfrm>
            <a:off x="9163785" y="1287463"/>
            <a:ext cx="864453" cy="864453"/>
          </a:xfrm>
          <a:prstGeom prst="rect">
            <a:avLst/>
          </a:prstGeom>
          <a:noFill/>
          <a:ln>
            <a:noFill/>
          </a:ln>
        </p:spPr>
      </p:pic>
      <p:pic>
        <p:nvPicPr>
          <p:cNvPr id="36" name="Google Shape;36;p28"/>
          <p:cNvPicPr preferRelativeResize="0"/>
          <p:nvPr/>
        </p:nvPicPr>
        <p:blipFill rotWithShape="1">
          <a:blip r:embed="rId4">
            <a:alphaModFix/>
          </a:blip>
          <a:srcRect/>
          <a:stretch/>
        </p:blipFill>
        <p:spPr>
          <a:xfrm>
            <a:off x="11008459" y="2260600"/>
            <a:ext cx="855663" cy="855663"/>
          </a:xfrm>
          <a:prstGeom prst="rect">
            <a:avLst/>
          </a:prstGeom>
          <a:noFill/>
          <a:ln>
            <a:noFill/>
          </a:ln>
        </p:spPr>
      </p:pic>
      <p:pic>
        <p:nvPicPr>
          <p:cNvPr id="37" name="Google Shape;37;p28"/>
          <p:cNvPicPr preferRelativeResize="0"/>
          <p:nvPr/>
        </p:nvPicPr>
        <p:blipFill rotWithShape="1">
          <a:blip r:embed="rId5">
            <a:alphaModFix/>
          </a:blip>
          <a:srcRect/>
          <a:stretch/>
        </p:blipFill>
        <p:spPr>
          <a:xfrm>
            <a:off x="10044112" y="2268537"/>
            <a:ext cx="847725" cy="847725"/>
          </a:xfrm>
          <a:prstGeom prst="rect">
            <a:avLst/>
          </a:prstGeom>
          <a:noFill/>
          <a:ln>
            <a:noFill/>
          </a:ln>
        </p:spPr>
      </p:pic>
      <p:pic>
        <p:nvPicPr>
          <p:cNvPr id="38" name="Google Shape;38;p28"/>
          <p:cNvPicPr preferRelativeResize="0"/>
          <p:nvPr/>
        </p:nvPicPr>
        <p:blipFill rotWithShape="1">
          <a:blip r:embed="rId6">
            <a:alphaModFix/>
          </a:blip>
          <a:srcRect/>
          <a:stretch/>
        </p:blipFill>
        <p:spPr>
          <a:xfrm>
            <a:off x="8097837" y="4213226"/>
            <a:ext cx="849311" cy="849311"/>
          </a:xfrm>
          <a:prstGeom prst="rect">
            <a:avLst/>
          </a:prstGeom>
          <a:noFill/>
          <a:ln>
            <a:noFill/>
          </a:ln>
        </p:spPr>
      </p:pic>
      <p:pic>
        <p:nvPicPr>
          <p:cNvPr id="39" name="Google Shape;39;p28"/>
          <p:cNvPicPr preferRelativeResize="0"/>
          <p:nvPr/>
        </p:nvPicPr>
        <p:blipFill rotWithShape="1">
          <a:blip r:embed="rId7">
            <a:alphaModFix/>
          </a:blip>
          <a:srcRect/>
          <a:stretch/>
        </p:blipFill>
        <p:spPr>
          <a:xfrm>
            <a:off x="11018837" y="5181599"/>
            <a:ext cx="854075" cy="854075"/>
          </a:xfrm>
          <a:prstGeom prst="rect">
            <a:avLst/>
          </a:prstGeom>
          <a:noFill/>
          <a:ln>
            <a:noFill/>
          </a:ln>
        </p:spPr>
      </p:pic>
      <p:pic>
        <p:nvPicPr>
          <p:cNvPr id="40" name="Google Shape;40;p28"/>
          <p:cNvPicPr preferRelativeResize="0"/>
          <p:nvPr/>
        </p:nvPicPr>
        <p:blipFill rotWithShape="1">
          <a:blip r:embed="rId8">
            <a:alphaModFix/>
          </a:blip>
          <a:srcRect/>
          <a:stretch/>
        </p:blipFill>
        <p:spPr>
          <a:xfrm>
            <a:off x="6167435" y="4221043"/>
            <a:ext cx="849312" cy="849312"/>
          </a:xfrm>
          <a:prstGeom prst="rect">
            <a:avLst/>
          </a:prstGeom>
          <a:noFill/>
          <a:ln>
            <a:noFill/>
          </a:ln>
        </p:spPr>
      </p:pic>
      <p:pic>
        <p:nvPicPr>
          <p:cNvPr id="41" name="Google Shape;41;p28"/>
          <p:cNvPicPr preferRelativeResize="0"/>
          <p:nvPr/>
        </p:nvPicPr>
        <p:blipFill rotWithShape="1">
          <a:blip r:embed="rId9">
            <a:alphaModFix/>
          </a:blip>
          <a:srcRect/>
          <a:stretch/>
        </p:blipFill>
        <p:spPr>
          <a:xfrm>
            <a:off x="9078913" y="3212307"/>
            <a:ext cx="869156" cy="869156"/>
          </a:xfrm>
          <a:prstGeom prst="rect">
            <a:avLst/>
          </a:prstGeom>
          <a:noFill/>
          <a:ln>
            <a:noFill/>
          </a:ln>
        </p:spPr>
      </p:pic>
      <p:pic>
        <p:nvPicPr>
          <p:cNvPr id="42" name="Google Shape;42;p28"/>
          <p:cNvPicPr preferRelativeResize="0"/>
          <p:nvPr/>
        </p:nvPicPr>
        <p:blipFill rotWithShape="1">
          <a:blip r:embed="rId4">
            <a:alphaModFix/>
          </a:blip>
          <a:srcRect/>
          <a:stretch/>
        </p:blipFill>
        <p:spPr>
          <a:xfrm>
            <a:off x="9078912" y="5195489"/>
            <a:ext cx="847725" cy="847725"/>
          </a:xfrm>
          <a:prstGeom prst="rect">
            <a:avLst/>
          </a:prstGeom>
          <a:noFill/>
          <a:ln>
            <a:noFill/>
          </a:ln>
        </p:spPr>
      </p:pic>
      <p:pic>
        <p:nvPicPr>
          <p:cNvPr id="43" name="Google Shape;43;p28"/>
          <p:cNvPicPr preferRelativeResize="0"/>
          <p:nvPr/>
        </p:nvPicPr>
        <p:blipFill rotWithShape="1">
          <a:blip r:embed="rId10">
            <a:alphaModFix/>
          </a:blip>
          <a:srcRect/>
          <a:stretch/>
        </p:blipFill>
        <p:spPr>
          <a:xfrm>
            <a:off x="314325" y="6355977"/>
            <a:ext cx="282374" cy="280895"/>
          </a:xfrm>
          <a:prstGeom prst="rect">
            <a:avLst/>
          </a:prstGeom>
          <a:noFill/>
          <a:ln>
            <a:noFill/>
          </a:ln>
        </p:spPr>
      </p:pic>
      <p:sp>
        <p:nvSpPr>
          <p:cNvPr id="44" name="Google Shape;44;p28"/>
          <p:cNvSpPr/>
          <p:nvPr/>
        </p:nvSpPr>
        <p:spPr>
          <a:xfrm>
            <a:off x="230588" y="6231170"/>
            <a:ext cx="429370" cy="4730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8"/>
          <p:cNvSpPr/>
          <p:nvPr/>
        </p:nvSpPr>
        <p:spPr>
          <a:xfrm>
            <a:off x="230588" y="6231170"/>
            <a:ext cx="429370" cy="4730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6" name="Google Shape;46;p28"/>
          <p:cNvPicPr preferRelativeResize="0"/>
          <p:nvPr/>
        </p:nvPicPr>
        <p:blipFill rotWithShape="1">
          <a:blip r:embed="rId11">
            <a:alphaModFix/>
          </a:blip>
          <a:srcRect l="14029" t="12342" r="56315" b="12342"/>
          <a:stretch/>
        </p:blipFill>
        <p:spPr>
          <a:xfrm>
            <a:off x="290675" y="6278930"/>
            <a:ext cx="360000" cy="42531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DIVIDER VIOLET COLLABORATION">
  <p:cSld name="1_DIVIDER VIOLET COLLABORATION">
    <p:bg>
      <p:bgPr>
        <a:solidFill>
          <a:srgbClr val="4F17A8"/>
        </a:solidFill>
        <a:effectLst/>
      </p:bgPr>
    </p:bg>
    <p:spTree>
      <p:nvGrpSpPr>
        <p:cNvPr id="1" name="Shape 337"/>
        <p:cNvGrpSpPr/>
        <p:nvPr/>
      </p:nvGrpSpPr>
      <p:grpSpPr>
        <a:xfrm>
          <a:off x="0" y="0"/>
          <a:ext cx="0" cy="0"/>
          <a:chOff x="0" y="0"/>
          <a:chExt cx="0" cy="0"/>
        </a:xfrm>
      </p:grpSpPr>
      <p:sp>
        <p:nvSpPr>
          <p:cNvPr id="338" name="Google Shape;338;g2decaa53004_0_728"/>
          <p:cNvSpPr txBox="1">
            <a:spLocks noGrp="1"/>
          </p:cNvSpPr>
          <p:nvPr>
            <p:ph type="ctrTitle"/>
          </p:nvPr>
        </p:nvSpPr>
        <p:spPr>
          <a:xfrm>
            <a:off x="329184" y="3236976"/>
            <a:ext cx="5721300" cy="2387700"/>
          </a:xfrm>
          <a:prstGeom prst="rect">
            <a:avLst/>
          </a:prstGeom>
          <a:noFill/>
          <a:ln>
            <a:noFill/>
          </a:ln>
        </p:spPr>
        <p:txBody>
          <a:bodyPr spcFirstLastPara="1" wrap="square" lIns="0" tIns="0" rIns="0" bIns="0" anchor="t" anchorCtr="0">
            <a:noAutofit/>
          </a:bodyPr>
          <a:lstStyle>
            <a:lvl1pPr lvl="0" algn="l" rtl="0">
              <a:lnSpc>
                <a:spcPct val="125000"/>
              </a:lnSpc>
              <a:spcBef>
                <a:spcPts val="0"/>
              </a:spcBef>
              <a:spcAft>
                <a:spcPts val="0"/>
              </a:spcAft>
              <a:buClr>
                <a:schemeClr val="lt1"/>
              </a:buClr>
              <a:buSzPts val="4000"/>
              <a:buFont typeface="Arial"/>
              <a:buNone/>
              <a:defRPr sz="4000" cap="none">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9" name="Google Shape;339;g2decaa53004_0_728"/>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40" name="Google Shape;340;g2decaa53004_0_728"/>
          <p:cNvPicPr preferRelativeResize="0"/>
          <p:nvPr/>
        </p:nvPicPr>
        <p:blipFill rotWithShape="1">
          <a:blip r:embed="rId2">
            <a:alphaModFix/>
          </a:blip>
          <a:srcRect/>
          <a:stretch/>
        </p:blipFill>
        <p:spPr>
          <a:xfrm>
            <a:off x="6151563" y="307975"/>
            <a:ext cx="5735015" cy="5735015"/>
          </a:xfrm>
          <a:prstGeom prst="rect">
            <a:avLst/>
          </a:prstGeom>
          <a:noFill/>
          <a:ln>
            <a:noFill/>
          </a:ln>
        </p:spPr>
      </p:pic>
      <p:pic>
        <p:nvPicPr>
          <p:cNvPr id="341" name="Google Shape;341;g2decaa53004_0_728"/>
          <p:cNvPicPr preferRelativeResize="0"/>
          <p:nvPr/>
        </p:nvPicPr>
        <p:blipFill rotWithShape="1">
          <a:blip r:embed="rId3">
            <a:alphaModFix/>
          </a:blip>
          <a:srcRect/>
          <a:stretch/>
        </p:blipFill>
        <p:spPr>
          <a:xfrm>
            <a:off x="314325" y="6355977"/>
            <a:ext cx="282374" cy="280895"/>
          </a:xfrm>
          <a:prstGeom prst="rect">
            <a:avLst/>
          </a:prstGeom>
          <a:noFill/>
          <a:ln>
            <a:noFill/>
          </a:ln>
        </p:spPr>
      </p:pic>
      <p:sp>
        <p:nvSpPr>
          <p:cNvPr id="342" name="Google Shape;342;g2decaa53004_0_728"/>
          <p:cNvSpPr/>
          <p:nvPr/>
        </p:nvSpPr>
        <p:spPr>
          <a:xfrm>
            <a:off x="230588" y="6231170"/>
            <a:ext cx="429300" cy="473100"/>
          </a:xfrm>
          <a:prstGeom prst="rect">
            <a:avLst/>
          </a:prstGeom>
          <a:solidFill>
            <a:srgbClr val="4F17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43" name="Google Shape;343;g2decaa53004_0_728"/>
          <p:cNvPicPr preferRelativeResize="0"/>
          <p:nvPr/>
        </p:nvPicPr>
        <p:blipFill rotWithShape="1">
          <a:blip r:embed="rId4">
            <a:alphaModFix/>
          </a:blip>
          <a:srcRect l="14030" t="12344" r="56313" b="12337"/>
          <a:stretch/>
        </p:blipFill>
        <p:spPr>
          <a:xfrm>
            <a:off x="290675" y="6278930"/>
            <a:ext cx="359998" cy="42531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4">
  <p:cSld name="BLANK_2_1">
    <p:bg>
      <p:bgPr>
        <a:solidFill>
          <a:srgbClr val="F2F2F2"/>
        </a:solidFill>
        <a:effectLst/>
      </p:bgPr>
    </p:bg>
    <p:spTree>
      <p:nvGrpSpPr>
        <p:cNvPr id="1" name="Shape 344"/>
        <p:cNvGrpSpPr/>
        <p:nvPr/>
      </p:nvGrpSpPr>
      <p:grpSpPr>
        <a:xfrm>
          <a:off x="0" y="0"/>
          <a:ext cx="0" cy="0"/>
          <a:chOff x="0" y="0"/>
          <a:chExt cx="0" cy="0"/>
        </a:xfrm>
      </p:grpSpPr>
      <p:sp>
        <p:nvSpPr>
          <p:cNvPr id="345" name="Google Shape;345;g2decaa53004_0_735"/>
          <p:cNvSpPr txBox="1">
            <a:spLocks noGrp="1"/>
          </p:cNvSpPr>
          <p:nvPr>
            <p:ph type="title"/>
          </p:nvPr>
        </p:nvSpPr>
        <p:spPr>
          <a:xfrm>
            <a:off x="984476" y="539567"/>
            <a:ext cx="5162100" cy="9885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2700"/>
              <a:buFont typeface="Arial"/>
              <a:buNone/>
              <a:defRPr sz="27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9pPr>
          </a:lstStyle>
          <a:p>
            <a:endParaRPr/>
          </a:p>
        </p:txBody>
      </p:sp>
      <p:sp>
        <p:nvSpPr>
          <p:cNvPr id="346" name="Google Shape;346;g2decaa53004_0_735"/>
          <p:cNvSpPr txBox="1"/>
          <p:nvPr/>
        </p:nvSpPr>
        <p:spPr>
          <a:xfrm>
            <a:off x="11277033" y="6528133"/>
            <a:ext cx="566100" cy="2607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1" u="none" strike="noStrike" cap="none">
                <a:solidFill>
                  <a:srgbClr val="55555A"/>
                </a:solidFill>
                <a:latin typeface="Arial"/>
                <a:ea typeface="Arial"/>
                <a:cs typeface="Arial"/>
                <a:sym typeface="Arial"/>
              </a:rPr>
              <a:t>‹#›</a:t>
            </a:fld>
            <a:endParaRPr sz="1900" b="0" i="0" u="none" strike="noStrike" cap="none">
              <a:solidFill>
                <a:srgbClr val="55555A"/>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5 1">
  <p:cSld name="BLANK_2_1_2">
    <p:bg>
      <p:bgPr>
        <a:solidFill>
          <a:srgbClr val="F2F2F2"/>
        </a:solidFill>
        <a:effectLst/>
      </p:bgPr>
    </p:bg>
    <p:spTree>
      <p:nvGrpSpPr>
        <p:cNvPr id="1" name="Shape 347"/>
        <p:cNvGrpSpPr/>
        <p:nvPr/>
      </p:nvGrpSpPr>
      <p:grpSpPr>
        <a:xfrm>
          <a:off x="0" y="0"/>
          <a:ext cx="0" cy="0"/>
          <a:chOff x="0" y="0"/>
          <a:chExt cx="0" cy="0"/>
        </a:xfrm>
      </p:grpSpPr>
      <p:sp>
        <p:nvSpPr>
          <p:cNvPr id="348" name="Google Shape;348;g2decaa53004_0_738"/>
          <p:cNvSpPr txBox="1">
            <a:spLocks noGrp="1"/>
          </p:cNvSpPr>
          <p:nvPr>
            <p:ph type="body" idx="1"/>
          </p:nvPr>
        </p:nvSpPr>
        <p:spPr>
          <a:xfrm>
            <a:off x="4846767" y="2272533"/>
            <a:ext cx="6665100" cy="1806900"/>
          </a:xfrm>
          <a:prstGeom prst="rect">
            <a:avLst/>
          </a:prstGeom>
          <a:noFill/>
          <a:ln>
            <a:noFill/>
          </a:ln>
        </p:spPr>
        <p:txBody>
          <a:bodyPr spcFirstLastPara="1" wrap="square" lIns="121900" tIns="121900" rIns="121900" bIns="121900" anchor="t" anchorCtr="0">
            <a:noAutofit/>
          </a:bodyPr>
          <a:lstStyle>
            <a:lvl1pPr marL="457200" marR="0" lvl="0" indent="-323850" algn="l" rtl="0">
              <a:lnSpc>
                <a:spcPct val="100000"/>
              </a:lnSpc>
              <a:spcBef>
                <a:spcPts val="0"/>
              </a:spcBef>
              <a:spcAft>
                <a:spcPts val="0"/>
              </a:spcAft>
              <a:buClr>
                <a:schemeClr val="dk2"/>
              </a:buClr>
              <a:buSzPts val="1500"/>
              <a:buFont typeface="Arial"/>
              <a:buAutoNum type="arabicPeriod"/>
              <a:defRPr sz="1500" b="0" i="0" u="none" strike="noStrike" cap="none">
                <a:solidFill>
                  <a:schemeClr val="dk1"/>
                </a:solidFill>
                <a:latin typeface="Arial"/>
                <a:ea typeface="Arial"/>
                <a:cs typeface="Arial"/>
                <a:sym typeface="Arial"/>
              </a:defRPr>
            </a:lvl1pPr>
            <a:lvl2pPr marL="914400" marR="0" lvl="1" indent="-304800" algn="l" rtl="0">
              <a:lnSpc>
                <a:spcPct val="100000"/>
              </a:lnSpc>
              <a:spcBef>
                <a:spcPts val="0"/>
              </a:spcBef>
              <a:spcAft>
                <a:spcPts val="0"/>
              </a:spcAft>
              <a:buClr>
                <a:schemeClr val="dk2"/>
              </a:buClr>
              <a:buSzPts val="1200"/>
              <a:buFont typeface="Arial"/>
              <a:buAutoNum type="alphaLcPeriod"/>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0"/>
              </a:spcBef>
              <a:spcAft>
                <a:spcPts val="0"/>
              </a:spcAft>
              <a:buClr>
                <a:schemeClr val="dk2"/>
              </a:buClr>
              <a:buSzPts val="1200"/>
              <a:buFont typeface="Arial"/>
              <a:buAutoNum type="romanLcPeriod"/>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0"/>
              </a:spcBef>
              <a:spcAft>
                <a:spcPts val="0"/>
              </a:spcAft>
              <a:buClr>
                <a:schemeClr val="dk1"/>
              </a:buClr>
              <a:buSzPts val="1200"/>
              <a:buFont typeface="Arial"/>
              <a:buAutoNum type="arabicPeriod"/>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0"/>
              </a:spcBef>
              <a:spcAft>
                <a:spcPts val="0"/>
              </a:spcAft>
              <a:buClr>
                <a:schemeClr val="dk1"/>
              </a:buClr>
              <a:buSzPts val="1200"/>
              <a:buFont typeface="Arial"/>
              <a:buAutoNum type="alphaLcPeriod"/>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0"/>
              </a:spcBef>
              <a:spcAft>
                <a:spcPts val="0"/>
              </a:spcAft>
              <a:buClr>
                <a:schemeClr val="dk1"/>
              </a:buClr>
              <a:buSzPts val="1200"/>
              <a:buFont typeface="Arial"/>
              <a:buAutoNum type="romanLcPeriod"/>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0"/>
              </a:spcBef>
              <a:spcAft>
                <a:spcPts val="0"/>
              </a:spcAft>
              <a:buClr>
                <a:schemeClr val="dk1"/>
              </a:buClr>
              <a:buSzPts val="1200"/>
              <a:buFont typeface="Arial"/>
              <a:buAutoNum type="arabicPeriod"/>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0"/>
              </a:spcBef>
              <a:spcAft>
                <a:spcPts val="0"/>
              </a:spcAft>
              <a:buClr>
                <a:schemeClr val="dk1"/>
              </a:buClr>
              <a:buSzPts val="1200"/>
              <a:buFont typeface="Arial"/>
              <a:buAutoNum type="alphaLcPeriod"/>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0"/>
              </a:spcBef>
              <a:spcAft>
                <a:spcPts val="0"/>
              </a:spcAft>
              <a:buClr>
                <a:schemeClr val="dk1"/>
              </a:buClr>
              <a:buSzPts val="1200"/>
              <a:buFont typeface="Arial"/>
              <a:buAutoNum type="romanLcPeriod"/>
              <a:defRPr sz="1200" b="0" i="0" u="none" strike="noStrike" cap="none">
                <a:solidFill>
                  <a:schemeClr val="dk1"/>
                </a:solidFill>
                <a:latin typeface="Arial"/>
                <a:ea typeface="Arial"/>
                <a:cs typeface="Arial"/>
                <a:sym typeface="Arial"/>
              </a:defRPr>
            </a:lvl9pPr>
          </a:lstStyle>
          <a:p>
            <a:endParaRPr/>
          </a:p>
        </p:txBody>
      </p:sp>
      <p:sp>
        <p:nvSpPr>
          <p:cNvPr id="349" name="Google Shape;349;g2decaa53004_0_738"/>
          <p:cNvSpPr txBox="1">
            <a:spLocks noGrp="1"/>
          </p:cNvSpPr>
          <p:nvPr>
            <p:ph type="title"/>
          </p:nvPr>
        </p:nvSpPr>
        <p:spPr>
          <a:xfrm>
            <a:off x="984476" y="539567"/>
            <a:ext cx="5162100" cy="9885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2700"/>
              <a:buFont typeface="Arial"/>
              <a:buNone/>
              <a:defRPr sz="27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9pPr>
          </a:lstStyle>
          <a:p>
            <a:endParaRPr/>
          </a:p>
        </p:txBody>
      </p:sp>
      <p:sp>
        <p:nvSpPr>
          <p:cNvPr id="350" name="Google Shape;350;g2decaa53004_0_738"/>
          <p:cNvSpPr txBox="1"/>
          <p:nvPr/>
        </p:nvSpPr>
        <p:spPr>
          <a:xfrm>
            <a:off x="11277033" y="6528133"/>
            <a:ext cx="566100" cy="2607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1" u="none" strike="noStrike" cap="none">
                <a:solidFill>
                  <a:srgbClr val="55555A"/>
                </a:solidFill>
                <a:latin typeface="Arial"/>
                <a:ea typeface="Arial"/>
                <a:cs typeface="Arial"/>
                <a:sym typeface="Arial"/>
              </a:rPr>
              <a:t>‹#›</a:t>
            </a:fld>
            <a:endParaRPr sz="1900" b="0" i="0" u="none" strike="noStrike" cap="none">
              <a:solidFill>
                <a:srgbClr val="55555A"/>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IVIDER TANGERINE PATTERN">
  <p:cSld name="DIVIDER TANGERINE PATTERN">
    <p:bg>
      <p:bgPr>
        <a:solidFill>
          <a:schemeClr val="accent1"/>
        </a:solidFill>
        <a:effectLst/>
      </p:bgPr>
    </p:bg>
    <p:spTree>
      <p:nvGrpSpPr>
        <p:cNvPr id="1" name="Shape 351"/>
        <p:cNvGrpSpPr/>
        <p:nvPr/>
      </p:nvGrpSpPr>
      <p:grpSpPr>
        <a:xfrm>
          <a:off x="0" y="0"/>
          <a:ext cx="0" cy="0"/>
          <a:chOff x="0" y="0"/>
          <a:chExt cx="0" cy="0"/>
        </a:xfrm>
      </p:grpSpPr>
      <p:sp>
        <p:nvSpPr>
          <p:cNvPr id="352" name="Google Shape;352;g2decaa53004_0_742"/>
          <p:cNvSpPr txBox="1">
            <a:spLocks noGrp="1"/>
          </p:cNvSpPr>
          <p:nvPr>
            <p:ph type="ctrTitle"/>
          </p:nvPr>
        </p:nvSpPr>
        <p:spPr>
          <a:xfrm>
            <a:off x="329184" y="3236976"/>
            <a:ext cx="5695500" cy="2387700"/>
          </a:xfrm>
          <a:prstGeom prst="rect">
            <a:avLst/>
          </a:prstGeom>
          <a:noFill/>
          <a:ln>
            <a:noFill/>
          </a:ln>
        </p:spPr>
        <p:txBody>
          <a:bodyPr spcFirstLastPara="1" wrap="square" lIns="0" tIns="0" rIns="0" bIns="0" anchor="t" anchorCtr="0">
            <a:noAutofit/>
          </a:bodyPr>
          <a:lstStyle>
            <a:lvl1pPr lvl="0" algn="l" rtl="0">
              <a:lnSpc>
                <a:spcPct val="125000"/>
              </a:lnSpc>
              <a:spcBef>
                <a:spcPts val="0"/>
              </a:spcBef>
              <a:spcAft>
                <a:spcPts val="0"/>
              </a:spcAft>
              <a:buClr>
                <a:schemeClr val="lt1"/>
              </a:buClr>
              <a:buSzPts val="4000"/>
              <a:buFont typeface="Arial"/>
              <a:buNone/>
              <a:defRPr sz="4000" cap="none">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3" name="Google Shape;353;g2decaa53004_0_742"/>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54" name="Google Shape;354;g2decaa53004_0_742"/>
          <p:cNvPicPr preferRelativeResize="0"/>
          <p:nvPr/>
        </p:nvPicPr>
        <p:blipFill rotWithShape="1">
          <a:blip r:embed="rId2">
            <a:alphaModFix/>
          </a:blip>
          <a:srcRect/>
          <a:stretch/>
        </p:blipFill>
        <p:spPr>
          <a:xfrm>
            <a:off x="10028238" y="4198938"/>
            <a:ext cx="863600" cy="863600"/>
          </a:xfrm>
          <a:prstGeom prst="rect">
            <a:avLst/>
          </a:prstGeom>
          <a:noFill/>
          <a:ln>
            <a:noFill/>
          </a:ln>
        </p:spPr>
      </p:pic>
      <p:pic>
        <p:nvPicPr>
          <p:cNvPr id="355" name="Google Shape;355;g2decaa53004_0_742"/>
          <p:cNvPicPr preferRelativeResize="0"/>
          <p:nvPr/>
        </p:nvPicPr>
        <p:blipFill rotWithShape="1">
          <a:blip r:embed="rId3">
            <a:alphaModFix/>
          </a:blip>
          <a:srcRect/>
          <a:stretch/>
        </p:blipFill>
        <p:spPr>
          <a:xfrm>
            <a:off x="9163785" y="1287463"/>
            <a:ext cx="864452" cy="864453"/>
          </a:xfrm>
          <a:prstGeom prst="rect">
            <a:avLst/>
          </a:prstGeom>
          <a:noFill/>
          <a:ln>
            <a:noFill/>
          </a:ln>
        </p:spPr>
      </p:pic>
      <p:pic>
        <p:nvPicPr>
          <p:cNvPr id="356" name="Google Shape;356;g2decaa53004_0_742"/>
          <p:cNvPicPr preferRelativeResize="0"/>
          <p:nvPr/>
        </p:nvPicPr>
        <p:blipFill rotWithShape="1">
          <a:blip r:embed="rId4">
            <a:alphaModFix/>
          </a:blip>
          <a:srcRect/>
          <a:stretch/>
        </p:blipFill>
        <p:spPr>
          <a:xfrm>
            <a:off x="11008459" y="2260600"/>
            <a:ext cx="855663" cy="855663"/>
          </a:xfrm>
          <a:prstGeom prst="rect">
            <a:avLst/>
          </a:prstGeom>
          <a:noFill/>
          <a:ln>
            <a:noFill/>
          </a:ln>
        </p:spPr>
      </p:pic>
      <p:pic>
        <p:nvPicPr>
          <p:cNvPr id="357" name="Google Shape;357;g2decaa53004_0_742"/>
          <p:cNvPicPr preferRelativeResize="0"/>
          <p:nvPr/>
        </p:nvPicPr>
        <p:blipFill rotWithShape="1">
          <a:blip r:embed="rId5">
            <a:alphaModFix/>
          </a:blip>
          <a:srcRect/>
          <a:stretch/>
        </p:blipFill>
        <p:spPr>
          <a:xfrm>
            <a:off x="10044112" y="2268537"/>
            <a:ext cx="847725" cy="847725"/>
          </a:xfrm>
          <a:prstGeom prst="rect">
            <a:avLst/>
          </a:prstGeom>
          <a:noFill/>
          <a:ln>
            <a:noFill/>
          </a:ln>
        </p:spPr>
      </p:pic>
      <p:pic>
        <p:nvPicPr>
          <p:cNvPr id="358" name="Google Shape;358;g2decaa53004_0_742"/>
          <p:cNvPicPr preferRelativeResize="0"/>
          <p:nvPr/>
        </p:nvPicPr>
        <p:blipFill rotWithShape="1">
          <a:blip r:embed="rId6">
            <a:alphaModFix/>
          </a:blip>
          <a:srcRect/>
          <a:stretch/>
        </p:blipFill>
        <p:spPr>
          <a:xfrm>
            <a:off x="8097837" y="4213226"/>
            <a:ext cx="849310" cy="849310"/>
          </a:xfrm>
          <a:prstGeom prst="rect">
            <a:avLst/>
          </a:prstGeom>
          <a:noFill/>
          <a:ln>
            <a:noFill/>
          </a:ln>
        </p:spPr>
      </p:pic>
      <p:pic>
        <p:nvPicPr>
          <p:cNvPr id="359" name="Google Shape;359;g2decaa53004_0_742"/>
          <p:cNvPicPr preferRelativeResize="0"/>
          <p:nvPr/>
        </p:nvPicPr>
        <p:blipFill rotWithShape="1">
          <a:blip r:embed="rId7">
            <a:alphaModFix/>
          </a:blip>
          <a:srcRect/>
          <a:stretch/>
        </p:blipFill>
        <p:spPr>
          <a:xfrm>
            <a:off x="11018837" y="5181599"/>
            <a:ext cx="854075" cy="854075"/>
          </a:xfrm>
          <a:prstGeom prst="rect">
            <a:avLst/>
          </a:prstGeom>
          <a:noFill/>
          <a:ln>
            <a:noFill/>
          </a:ln>
        </p:spPr>
      </p:pic>
      <p:pic>
        <p:nvPicPr>
          <p:cNvPr id="360" name="Google Shape;360;g2decaa53004_0_742"/>
          <p:cNvPicPr preferRelativeResize="0"/>
          <p:nvPr/>
        </p:nvPicPr>
        <p:blipFill rotWithShape="1">
          <a:blip r:embed="rId8">
            <a:alphaModFix/>
          </a:blip>
          <a:srcRect/>
          <a:stretch/>
        </p:blipFill>
        <p:spPr>
          <a:xfrm>
            <a:off x="6167435" y="4221043"/>
            <a:ext cx="849313" cy="849313"/>
          </a:xfrm>
          <a:prstGeom prst="rect">
            <a:avLst/>
          </a:prstGeom>
          <a:noFill/>
          <a:ln>
            <a:noFill/>
          </a:ln>
        </p:spPr>
      </p:pic>
      <p:pic>
        <p:nvPicPr>
          <p:cNvPr id="361" name="Google Shape;361;g2decaa53004_0_742"/>
          <p:cNvPicPr preferRelativeResize="0"/>
          <p:nvPr/>
        </p:nvPicPr>
        <p:blipFill rotWithShape="1">
          <a:blip r:embed="rId9">
            <a:alphaModFix/>
          </a:blip>
          <a:srcRect/>
          <a:stretch/>
        </p:blipFill>
        <p:spPr>
          <a:xfrm>
            <a:off x="9078913" y="3212307"/>
            <a:ext cx="869155" cy="869155"/>
          </a:xfrm>
          <a:prstGeom prst="rect">
            <a:avLst/>
          </a:prstGeom>
          <a:noFill/>
          <a:ln>
            <a:noFill/>
          </a:ln>
        </p:spPr>
      </p:pic>
      <p:pic>
        <p:nvPicPr>
          <p:cNvPr id="362" name="Google Shape;362;g2decaa53004_0_742"/>
          <p:cNvPicPr preferRelativeResize="0"/>
          <p:nvPr/>
        </p:nvPicPr>
        <p:blipFill rotWithShape="1">
          <a:blip r:embed="rId4">
            <a:alphaModFix/>
          </a:blip>
          <a:srcRect/>
          <a:stretch/>
        </p:blipFill>
        <p:spPr>
          <a:xfrm>
            <a:off x="9078912" y="5195489"/>
            <a:ext cx="847725" cy="847725"/>
          </a:xfrm>
          <a:prstGeom prst="rect">
            <a:avLst/>
          </a:prstGeom>
          <a:noFill/>
          <a:ln>
            <a:noFill/>
          </a:ln>
        </p:spPr>
      </p:pic>
      <p:pic>
        <p:nvPicPr>
          <p:cNvPr id="363" name="Google Shape;363;g2decaa53004_0_742"/>
          <p:cNvPicPr preferRelativeResize="0"/>
          <p:nvPr/>
        </p:nvPicPr>
        <p:blipFill rotWithShape="1">
          <a:blip r:embed="rId10">
            <a:alphaModFix/>
          </a:blip>
          <a:srcRect/>
          <a:stretch/>
        </p:blipFill>
        <p:spPr>
          <a:xfrm>
            <a:off x="314325" y="6355977"/>
            <a:ext cx="282374" cy="280895"/>
          </a:xfrm>
          <a:prstGeom prst="rect">
            <a:avLst/>
          </a:prstGeom>
          <a:noFill/>
          <a:ln>
            <a:noFill/>
          </a:ln>
        </p:spPr>
      </p:pic>
      <p:sp>
        <p:nvSpPr>
          <p:cNvPr id="364" name="Google Shape;364;g2decaa53004_0_742"/>
          <p:cNvSpPr/>
          <p:nvPr/>
        </p:nvSpPr>
        <p:spPr>
          <a:xfrm>
            <a:off x="230588" y="6231170"/>
            <a:ext cx="429300" cy="473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5" name="Google Shape;365;g2decaa53004_0_742"/>
          <p:cNvSpPr/>
          <p:nvPr/>
        </p:nvSpPr>
        <p:spPr>
          <a:xfrm>
            <a:off x="230588" y="6231170"/>
            <a:ext cx="429300" cy="473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66" name="Google Shape;366;g2decaa53004_0_742"/>
          <p:cNvPicPr preferRelativeResize="0"/>
          <p:nvPr/>
        </p:nvPicPr>
        <p:blipFill rotWithShape="1">
          <a:blip r:embed="rId11">
            <a:alphaModFix/>
          </a:blip>
          <a:srcRect l="14030" t="12344" r="56313" b="12337"/>
          <a:stretch/>
        </p:blipFill>
        <p:spPr>
          <a:xfrm>
            <a:off x="290675" y="6278930"/>
            <a:ext cx="359998" cy="425316"/>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7"/>
        <p:cNvGrpSpPr/>
        <p:nvPr/>
      </p:nvGrpSpPr>
      <p:grpSpPr>
        <a:xfrm>
          <a:off x="0" y="0"/>
          <a:ext cx="0" cy="0"/>
          <a:chOff x="0" y="0"/>
          <a:chExt cx="0" cy="0"/>
        </a:xfrm>
      </p:grpSpPr>
      <p:sp>
        <p:nvSpPr>
          <p:cNvPr id="368" name="Google Shape;368;g2decaa53004_0_758"/>
          <p:cNvSpPr txBox="1">
            <a:spLocks noGrp="1"/>
          </p:cNvSpPr>
          <p:nvPr>
            <p:ph type="dt" idx="10"/>
          </p:nvPr>
        </p:nvSpPr>
        <p:spPr>
          <a:xfrm>
            <a:off x="9078912" y="6356350"/>
            <a:ext cx="1817700" cy="198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69" name="Google Shape;369;g2decaa53004_0_758"/>
          <p:cNvSpPr txBox="1">
            <a:spLocks noGrp="1"/>
          </p:cNvSpPr>
          <p:nvPr>
            <p:ph type="ftr" idx="11"/>
          </p:nvPr>
        </p:nvSpPr>
        <p:spPr>
          <a:xfrm>
            <a:off x="6151562" y="6355977"/>
            <a:ext cx="2795700" cy="198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0" name="Google Shape;370;g2decaa53004_0_758"/>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71" name="Google Shape;371;g2decaa53004_0_758"/>
          <p:cNvPicPr preferRelativeResize="0"/>
          <p:nvPr/>
        </p:nvPicPr>
        <p:blipFill rotWithShape="1">
          <a:blip r:embed="rId2">
            <a:alphaModFix/>
          </a:blip>
          <a:srcRect/>
          <a:stretch/>
        </p:blipFill>
        <p:spPr>
          <a:xfrm>
            <a:off x="314325" y="6355977"/>
            <a:ext cx="282374" cy="28089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DIVIDER BLUE MULTI">
  <p:cSld name="1_DIVIDER BLUE MULTI">
    <p:bg>
      <p:bgPr>
        <a:solidFill>
          <a:schemeClr val="accent4"/>
        </a:solidFill>
        <a:effectLst/>
      </p:bgPr>
    </p:bg>
    <p:spTree>
      <p:nvGrpSpPr>
        <p:cNvPr id="1" name="Shape 372"/>
        <p:cNvGrpSpPr/>
        <p:nvPr/>
      </p:nvGrpSpPr>
      <p:grpSpPr>
        <a:xfrm>
          <a:off x="0" y="0"/>
          <a:ext cx="0" cy="0"/>
          <a:chOff x="0" y="0"/>
          <a:chExt cx="0" cy="0"/>
        </a:xfrm>
      </p:grpSpPr>
      <p:sp>
        <p:nvSpPr>
          <p:cNvPr id="373" name="Google Shape;373;g2decaa53004_0_763"/>
          <p:cNvSpPr txBox="1">
            <a:spLocks noGrp="1"/>
          </p:cNvSpPr>
          <p:nvPr>
            <p:ph type="ctrTitle"/>
          </p:nvPr>
        </p:nvSpPr>
        <p:spPr>
          <a:xfrm>
            <a:off x="329184" y="3236976"/>
            <a:ext cx="4842900" cy="962100"/>
          </a:xfrm>
          <a:prstGeom prst="rect">
            <a:avLst/>
          </a:prstGeom>
          <a:noFill/>
          <a:ln>
            <a:noFill/>
          </a:ln>
        </p:spPr>
        <p:txBody>
          <a:bodyPr spcFirstLastPara="1" wrap="square" lIns="0" tIns="0" rIns="0" bIns="0" anchor="t" anchorCtr="0">
            <a:noAutofit/>
          </a:bodyPr>
          <a:lstStyle>
            <a:lvl1pPr lvl="0" algn="l" rtl="0">
              <a:lnSpc>
                <a:spcPct val="104166"/>
              </a:lnSpc>
              <a:spcBef>
                <a:spcPts val="0"/>
              </a:spcBef>
              <a:spcAft>
                <a:spcPts val="0"/>
              </a:spcAft>
              <a:buClr>
                <a:schemeClr val="lt1"/>
              </a:buClr>
              <a:buSzPts val="4800"/>
              <a:buFont typeface="Arial"/>
              <a:buNone/>
              <a:defRPr sz="4800" cap="none">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4" name="Google Shape;374;g2decaa53004_0_763"/>
          <p:cNvSpPr/>
          <p:nvPr/>
        </p:nvSpPr>
        <p:spPr>
          <a:xfrm>
            <a:off x="0" y="6080499"/>
            <a:ext cx="764100" cy="764100"/>
          </a:xfrm>
          <a:prstGeom prst="rect">
            <a:avLst/>
          </a:prstGeom>
          <a:solidFill>
            <a:srgbClr val="06B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75" name="Google Shape;375;g2decaa53004_0_763"/>
          <p:cNvPicPr preferRelativeResize="0"/>
          <p:nvPr/>
        </p:nvPicPr>
        <p:blipFill rotWithShape="1">
          <a:blip r:embed="rId2">
            <a:alphaModFix/>
          </a:blip>
          <a:srcRect/>
          <a:stretch/>
        </p:blipFill>
        <p:spPr>
          <a:xfrm>
            <a:off x="215589" y="6248181"/>
            <a:ext cx="411480" cy="411480"/>
          </a:xfrm>
          <a:prstGeom prst="rect">
            <a:avLst/>
          </a:prstGeom>
          <a:noFill/>
          <a:ln>
            <a:noFill/>
          </a:ln>
        </p:spPr>
      </p:pic>
      <p:pic>
        <p:nvPicPr>
          <p:cNvPr id="376" name="Google Shape;376;g2decaa53004_0_763"/>
          <p:cNvPicPr preferRelativeResize="0"/>
          <p:nvPr/>
        </p:nvPicPr>
        <p:blipFill rotWithShape="1">
          <a:blip r:embed="rId3">
            <a:alphaModFix/>
          </a:blip>
          <a:srcRect/>
          <a:stretch/>
        </p:blipFill>
        <p:spPr>
          <a:xfrm>
            <a:off x="11026915" y="3253101"/>
            <a:ext cx="863600" cy="863600"/>
          </a:xfrm>
          <a:prstGeom prst="rect">
            <a:avLst/>
          </a:prstGeom>
          <a:noFill/>
          <a:ln>
            <a:noFill/>
          </a:ln>
        </p:spPr>
      </p:pic>
      <p:pic>
        <p:nvPicPr>
          <p:cNvPr id="377" name="Google Shape;377;g2decaa53004_0_763"/>
          <p:cNvPicPr preferRelativeResize="0"/>
          <p:nvPr/>
        </p:nvPicPr>
        <p:blipFill rotWithShape="1">
          <a:blip r:embed="rId4">
            <a:alphaModFix/>
          </a:blip>
          <a:srcRect/>
          <a:stretch/>
        </p:blipFill>
        <p:spPr>
          <a:xfrm>
            <a:off x="11017250" y="2252663"/>
            <a:ext cx="864452" cy="864452"/>
          </a:xfrm>
          <a:prstGeom prst="rect">
            <a:avLst/>
          </a:prstGeom>
          <a:noFill/>
          <a:ln>
            <a:noFill/>
          </a:ln>
        </p:spPr>
      </p:pic>
      <p:pic>
        <p:nvPicPr>
          <p:cNvPr id="378" name="Google Shape;378;g2decaa53004_0_763"/>
          <p:cNvPicPr preferRelativeResize="0"/>
          <p:nvPr/>
        </p:nvPicPr>
        <p:blipFill rotWithShape="1">
          <a:blip r:embed="rId5">
            <a:alphaModFix/>
          </a:blip>
          <a:srcRect/>
          <a:stretch/>
        </p:blipFill>
        <p:spPr>
          <a:xfrm>
            <a:off x="8076576" y="4198938"/>
            <a:ext cx="847725" cy="847725"/>
          </a:xfrm>
          <a:prstGeom prst="rect">
            <a:avLst/>
          </a:prstGeom>
          <a:noFill/>
          <a:ln>
            <a:noFill/>
          </a:ln>
        </p:spPr>
      </p:pic>
      <p:pic>
        <p:nvPicPr>
          <p:cNvPr id="379" name="Google Shape;379;g2decaa53004_0_763"/>
          <p:cNvPicPr preferRelativeResize="0"/>
          <p:nvPr/>
        </p:nvPicPr>
        <p:blipFill rotWithShape="1">
          <a:blip r:embed="rId6">
            <a:alphaModFix/>
          </a:blip>
          <a:srcRect/>
          <a:stretch/>
        </p:blipFill>
        <p:spPr>
          <a:xfrm>
            <a:off x="7120516" y="2252663"/>
            <a:ext cx="854075" cy="854075"/>
          </a:xfrm>
          <a:prstGeom prst="rect">
            <a:avLst/>
          </a:prstGeom>
          <a:noFill/>
          <a:ln>
            <a:noFill/>
          </a:ln>
        </p:spPr>
      </p:pic>
      <p:pic>
        <p:nvPicPr>
          <p:cNvPr id="380" name="Google Shape;380;g2decaa53004_0_763"/>
          <p:cNvPicPr preferRelativeResize="0"/>
          <p:nvPr/>
        </p:nvPicPr>
        <p:blipFill rotWithShape="1">
          <a:blip r:embed="rId7">
            <a:alphaModFix/>
          </a:blip>
          <a:srcRect/>
          <a:stretch/>
        </p:blipFill>
        <p:spPr>
          <a:xfrm>
            <a:off x="10042526" y="4231936"/>
            <a:ext cx="849313" cy="849313"/>
          </a:xfrm>
          <a:prstGeom prst="rect">
            <a:avLst/>
          </a:prstGeom>
          <a:noFill/>
          <a:ln>
            <a:noFill/>
          </a:ln>
        </p:spPr>
      </p:pic>
      <p:pic>
        <p:nvPicPr>
          <p:cNvPr id="381" name="Google Shape;381;g2decaa53004_0_763"/>
          <p:cNvPicPr preferRelativeResize="0"/>
          <p:nvPr/>
        </p:nvPicPr>
        <p:blipFill rotWithShape="1">
          <a:blip r:embed="rId8">
            <a:alphaModFix/>
          </a:blip>
          <a:srcRect/>
          <a:stretch/>
        </p:blipFill>
        <p:spPr>
          <a:xfrm>
            <a:off x="10022682" y="258988"/>
            <a:ext cx="869155" cy="869155"/>
          </a:xfrm>
          <a:prstGeom prst="rect">
            <a:avLst/>
          </a:prstGeom>
          <a:noFill/>
          <a:ln>
            <a:noFill/>
          </a:ln>
        </p:spPr>
      </p:pic>
      <p:pic>
        <p:nvPicPr>
          <p:cNvPr id="382" name="Google Shape;382;g2decaa53004_0_763"/>
          <p:cNvPicPr preferRelativeResize="0"/>
          <p:nvPr/>
        </p:nvPicPr>
        <p:blipFill rotWithShape="1">
          <a:blip r:embed="rId9">
            <a:alphaModFix/>
          </a:blip>
          <a:srcRect/>
          <a:stretch/>
        </p:blipFill>
        <p:spPr>
          <a:xfrm>
            <a:off x="11042790" y="5195488"/>
            <a:ext cx="847725" cy="847725"/>
          </a:xfrm>
          <a:prstGeom prst="rect">
            <a:avLst/>
          </a:prstGeom>
          <a:noFill/>
          <a:ln>
            <a:noFill/>
          </a:ln>
        </p:spPr>
      </p:pic>
      <p:pic>
        <p:nvPicPr>
          <p:cNvPr id="383" name="Google Shape;383;g2decaa53004_0_763"/>
          <p:cNvPicPr preferRelativeResize="0"/>
          <p:nvPr/>
        </p:nvPicPr>
        <p:blipFill rotWithShape="1">
          <a:blip r:embed="rId10">
            <a:alphaModFix/>
          </a:blip>
          <a:srcRect/>
          <a:stretch/>
        </p:blipFill>
        <p:spPr>
          <a:xfrm>
            <a:off x="5157165" y="3232152"/>
            <a:ext cx="849310" cy="849310"/>
          </a:xfrm>
          <a:prstGeom prst="rect">
            <a:avLst/>
          </a:prstGeom>
          <a:noFill/>
          <a:ln>
            <a:noFill/>
          </a:ln>
        </p:spPr>
      </p:pic>
      <p:sp>
        <p:nvSpPr>
          <p:cNvPr id="384" name="Google Shape;384;g2decaa53004_0_763"/>
          <p:cNvSpPr/>
          <p:nvPr/>
        </p:nvSpPr>
        <p:spPr>
          <a:xfrm>
            <a:off x="16606" y="6093912"/>
            <a:ext cx="1032000" cy="764100"/>
          </a:xfrm>
          <a:prstGeom prst="rect">
            <a:avLst/>
          </a:prstGeom>
          <a:solidFill>
            <a:srgbClr val="05B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85" name="Google Shape;385;g2decaa53004_0_763"/>
          <p:cNvPicPr preferRelativeResize="0"/>
          <p:nvPr/>
        </p:nvPicPr>
        <p:blipFill rotWithShape="1">
          <a:blip r:embed="rId6">
            <a:alphaModFix/>
          </a:blip>
          <a:srcRect/>
          <a:stretch/>
        </p:blipFill>
        <p:spPr>
          <a:xfrm>
            <a:off x="7120516" y="5175477"/>
            <a:ext cx="854075" cy="854075"/>
          </a:xfrm>
          <a:prstGeom prst="rect">
            <a:avLst/>
          </a:prstGeom>
          <a:noFill/>
          <a:ln>
            <a:noFill/>
          </a:ln>
        </p:spPr>
      </p:pic>
      <p:sp>
        <p:nvSpPr>
          <p:cNvPr id="386" name="Google Shape;386;g2decaa53004_0_763"/>
          <p:cNvSpPr txBox="1">
            <a:spLocks noGrp="1"/>
          </p:cNvSpPr>
          <p:nvPr>
            <p:ph type="body" idx="1"/>
          </p:nvPr>
        </p:nvSpPr>
        <p:spPr>
          <a:xfrm>
            <a:off x="314325" y="5081588"/>
            <a:ext cx="4740300" cy="1012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Clr>
                <a:schemeClr val="lt1"/>
              </a:buClr>
              <a:buSzPts val="1400"/>
              <a:buFont typeface="Arial"/>
              <a:buNone/>
              <a:defRPr sz="1400" cap="none">
                <a:solidFill>
                  <a:schemeClr val="lt1"/>
                </a:solidFill>
              </a:defRPr>
            </a:lvl1pPr>
            <a:lvl2pPr marL="914400" lvl="1" indent="-228600" algn="l" rtl="0">
              <a:lnSpc>
                <a:spcPct val="90000"/>
              </a:lnSpc>
              <a:spcBef>
                <a:spcPts val="500"/>
              </a:spcBef>
              <a:spcAft>
                <a:spcPts val="0"/>
              </a:spcAft>
              <a:buSzPts val="840"/>
              <a:buFont typeface="Arial"/>
              <a:buNone/>
              <a:defRPr sz="1400">
                <a:solidFill>
                  <a:schemeClr val="lt1"/>
                </a:solidFill>
              </a:defRPr>
            </a:lvl2pPr>
            <a:lvl3pPr marL="1371600" lvl="2" indent="-228600" algn="l" rtl="0">
              <a:lnSpc>
                <a:spcPct val="90000"/>
              </a:lnSpc>
              <a:spcBef>
                <a:spcPts val="500"/>
              </a:spcBef>
              <a:spcAft>
                <a:spcPts val="0"/>
              </a:spcAft>
              <a:buSzPts val="840"/>
              <a:buFont typeface="Arial"/>
              <a:buNone/>
              <a:defRPr sz="1400">
                <a:solidFill>
                  <a:schemeClr val="lt1"/>
                </a:solidFill>
              </a:defRPr>
            </a:lvl3pPr>
            <a:lvl4pPr marL="1828800" lvl="3" indent="-228600" algn="l" rtl="0">
              <a:lnSpc>
                <a:spcPct val="90000"/>
              </a:lnSpc>
              <a:spcBef>
                <a:spcPts val="500"/>
              </a:spcBef>
              <a:spcAft>
                <a:spcPts val="0"/>
              </a:spcAft>
              <a:buSzPts val="1120"/>
              <a:buFont typeface="Arial"/>
              <a:buNone/>
              <a:defRPr sz="1400">
                <a:solidFill>
                  <a:schemeClr val="lt1"/>
                </a:solidFill>
              </a:defRPr>
            </a:lvl4pPr>
            <a:lvl5pPr marL="2286000" lvl="4" indent="-228600" algn="l" rtl="0">
              <a:lnSpc>
                <a:spcPct val="90000"/>
              </a:lnSpc>
              <a:spcBef>
                <a:spcPts val="500"/>
              </a:spcBef>
              <a:spcAft>
                <a:spcPts val="0"/>
              </a:spcAft>
              <a:buSzPts val="1120"/>
              <a:buFont typeface="Arial"/>
              <a:buNone/>
              <a:defRPr sz="14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387" name="Google Shape;387;g2decaa53004_0_763"/>
          <p:cNvPicPr preferRelativeResize="0"/>
          <p:nvPr/>
        </p:nvPicPr>
        <p:blipFill rotWithShape="1">
          <a:blip r:embed="rId11">
            <a:alphaModFix/>
          </a:blip>
          <a:srcRect/>
          <a:stretch/>
        </p:blipFill>
        <p:spPr>
          <a:xfrm>
            <a:off x="0" y="0"/>
            <a:ext cx="2654400" cy="1234800"/>
          </a:xfrm>
          <a:prstGeom prst="rect">
            <a:avLst/>
          </a:prstGeom>
          <a:noFill/>
          <a:ln>
            <a:noFill/>
          </a:ln>
        </p:spPr>
      </p:pic>
      <p:sp>
        <p:nvSpPr>
          <p:cNvPr id="388" name="Google Shape;388;g2decaa53004_0_763"/>
          <p:cNvSpPr/>
          <p:nvPr/>
        </p:nvSpPr>
        <p:spPr>
          <a:xfrm>
            <a:off x="230588" y="6309749"/>
            <a:ext cx="429300" cy="473100"/>
          </a:xfrm>
          <a:prstGeom prst="rect">
            <a:avLst/>
          </a:prstGeom>
          <a:solidFill>
            <a:srgbClr val="05B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89" name="Google Shape;389;g2decaa53004_0_763"/>
          <p:cNvPicPr preferRelativeResize="0"/>
          <p:nvPr/>
        </p:nvPicPr>
        <p:blipFill rotWithShape="1">
          <a:blip r:embed="rId11">
            <a:alphaModFix/>
          </a:blip>
          <a:srcRect l="14030" t="12344" r="56313" b="12337"/>
          <a:stretch/>
        </p:blipFill>
        <p:spPr>
          <a:xfrm>
            <a:off x="290675" y="6278930"/>
            <a:ext cx="359998" cy="425316"/>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5">
  <p:cSld name="Blank 5">
    <p:bg>
      <p:bgPr>
        <a:solidFill>
          <a:srgbClr val="F2F2F2"/>
        </a:solidFill>
        <a:effectLst/>
      </p:bgPr>
    </p:bg>
    <p:spTree>
      <p:nvGrpSpPr>
        <p:cNvPr id="1" name="Shape 390"/>
        <p:cNvGrpSpPr/>
        <p:nvPr/>
      </p:nvGrpSpPr>
      <p:grpSpPr>
        <a:xfrm>
          <a:off x="0" y="0"/>
          <a:ext cx="0" cy="0"/>
          <a:chOff x="0" y="0"/>
          <a:chExt cx="0" cy="0"/>
        </a:xfrm>
      </p:grpSpPr>
      <p:sp>
        <p:nvSpPr>
          <p:cNvPr id="391" name="Google Shape;391;g2decaa53004_0_781"/>
          <p:cNvSpPr txBox="1">
            <a:spLocks noGrp="1"/>
          </p:cNvSpPr>
          <p:nvPr>
            <p:ph type="body" idx="1"/>
          </p:nvPr>
        </p:nvSpPr>
        <p:spPr>
          <a:xfrm>
            <a:off x="4846767" y="2272533"/>
            <a:ext cx="6665100" cy="18069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chemeClr val="dk2"/>
              </a:buClr>
              <a:buSzPts val="1100"/>
              <a:buFont typeface="Arial"/>
              <a:buAutoNum type="arabicPeriod"/>
              <a:defRPr sz="1467" b="0" i="0" u="none" strike="noStrike" cap="none">
                <a:solidFill>
                  <a:schemeClr val="dk1"/>
                </a:solidFill>
                <a:latin typeface="Arial"/>
                <a:ea typeface="Arial"/>
                <a:cs typeface="Arial"/>
                <a:sym typeface="Arial"/>
              </a:defRPr>
            </a:lvl1pPr>
            <a:lvl2pPr marL="914400" marR="0" lvl="1" indent="-285750" algn="l" rtl="0">
              <a:lnSpc>
                <a:spcPct val="100000"/>
              </a:lnSpc>
              <a:spcBef>
                <a:spcPts val="0"/>
              </a:spcBef>
              <a:spcAft>
                <a:spcPts val="0"/>
              </a:spcAft>
              <a:buClr>
                <a:schemeClr val="dk2"/>
              </a:buClr>
              <a:buSzPts val="900"/>
              <a:buFont typeface="Arial"/>
              <a:buAutoNum type="alphaLcPeriod"/>
              <a:defRPr sz="1200" b="0" i="0" u="none" strike="noStrike" cap="none">
                <a:solidFill>
                  <a:schemeClr val="dk1"/>
                </a:solidFill>
                <a:latin typeface="Arial"/>
                <a:ea typeface="Arial"/>
                <a:cs typeface="Arial"/>
                <a:sym typeface="Arial"/>
              </a:defRPr>
            </a:lvl2pPr>
            <a:lvl3pPr marL="1371600" marR="0" lvl="2" indent="-285750" algn="l" rtl="0">
              <a:lnSpc>
                <a:spcPct val="100000"/>
              </a:lnSpc>
              <a:spcBef>
                <a:spcPts val="0"/>
              </a:spcBef>
              <a:spcAft>
                <a:spcPts val="0"/>
              </a:spcAft>
              <a:buClr>
                <a:schemeClr val="dk2"/>
              </a:buClr>
              <a:buSzPts val="900"/>
              <a:buFont typeface="Arial"/>
              <a:buAutoNum type="romanLcPeriod"/>
              <a:defRPr sz="1200" b="0" i="0" u="none" strike="noStrike" cap="none">
                <a:solidFill>
                  <a:schemeClr val="dk1"/>
                </a:solidFill>
                <a:latin typeface="Arial"/>
                <a:ea typeface="Arial"/>
                <a:cs typeface="Arial"/>
                <a:sym typeface="Arial"/>
              </a:defRPr>
            </a:lvl3pPr>
            <a:lvl4pPr marL="1828800" marR="0" lvl="3" indent="-285750" algn="l" rtl="0">
              <a:lnSpc>
                <a:spcPct val="100000"/>
              </a:lnSpc>
              <a:spcBef>
                <a:spcPts val="0"/>
              </a:spcBef>
              <a:spcAft>
                <a:spcPts val="0"/>
              </a:spcAft>
              <a:buClr>
                <a:schemeClr val="dk1"/>
              </a:buClr>
              <a:buSzPts val="900"/>
              <a:buFont typeface="Arial"/>
              <a:buAutoNum type="arabicPeriod"/>
              <a:defRPr sz="1200" b="0" i="0" u="none" strike="noStrike" cap="none">
                <a:solidFill>
                  <a:schemeClr val="dk1"/>
                </a:solidFill>
                <a:latin typeface="Arial"/>
                <a:ea typeface="Arial"/>
                <a:cs typeface="Arial"/>
                <a:sym typeface="Arial"/>
              </a:defRPr>
            </a:lvl4pPr>
            <a:lvl5pPr marL="2286000" marR="0" lvl="4" indent="-285750" algn="l" rtl="0">
              <a:lnSpc>
                <a:spcPct val="100000"/>
              </a:lnSpc>
              <a:spcBef>
                <a:spcPts val="0"/>
              </a:spcBef>
              <a:spcAft>
                <a:spcPts val="0"/>
              </a:spcAft>
              <a:buClr>
                <a:schemeClr val="dk1"/>
              </a:buClr>
              <a:buSzPts val="900"/>
              <a:buFont typeface="Arial"/>
              <a:buAutoNum type="alphaLcPeriod"/>
              <a:defRPr sz="1200" b="0" i="0" u="none" strike="noStrike" cap="none">
                <a:solidFill>
                  <a:schemeClr val="dk1"/>
                </a:solidFill>
                <a:latin typeface="Arial"/>
                <a:ea typeface="Arial"/>
                <a:cs typeface="Arial"/>
                <a:sym typeface="Arial"/>
              </a:defRPr>
            </a:lvl5pPr>
            <a:lvl6pPr marL="2743200" marR="0" lvl="5" indent="-285750" algn="l" rtl="0">
              <a:lnSpc>
                <a:spcPct val="100000"/>
              </a:lnSpc>
              <a:spcBef>
                <a:spcPts val="0"/>
              </a:spcBef>
              <a:spcAft>
                <a:spcPts val="0"/>
              </a:spcAft>
              <a:buClr>
                <a:schemeClr val="dk1"/>
              </a:buClr>
              <a:buSzPts val="900"/>
              <a:buFont typeface="Arial"/>
              <a:buAutoNum type="romanLcPeriod"/>
              <a:defRPr sz="1200" b="0" i="0" u="none" strike="noStrike" cap="none">
                <a:solidFill>
                  <a:schemeClr val="dk1"/>
                </a:solidFill>
                <a:latin typeface="Arial"/>
                <a:ea typeface="Arial"/>
                <a:cs typeface="Arial"/>
                <a:sym typeface="Arial"/>
              </a:defRPr>
            </a:lvl6pPr>
            <a:lvl7pPr marL="3200400" marR="0" lvl="6" indent="-285750" algn="l" rtl="0">
              <a:lnSpc>
                <a:spcPct val="100000"/>
              </a:lnSpc>
              <a:spcBef>
                <a:spcPts val="0"/>
              </a:spcBef>
              <a:spcAft>
                <a:spcPts val="0"/>
              </a:spcAft>
              <a:buClr>
                <a:schemeClr val="dk1"/>
              </a:buClr>
              <a:buSzPts val="900"/>
              <a:buFont typeface="Arial"/>
              <a:buAutoNum type="arabicPeriod"/>
              <a:defRPr sz="1200" b="0" i="0" u="none" strike="noStrike" cap="none">
                <a:solidFill>
                  <a:schemeClr val="dk1"/>
                </a:solidFill>
                <a:latin typeface="Arial"/>
                <a:ea typeface="Arial"/>
                <a:cs typeface="Arial"/>
                <a:sym typeface="Arial"/>
              </a:defRPr>
            </a:lvl7pPr>
            <a:lvl8pPr marL="3657600" marR="0" lvl="7" indent="-285750" algn="l" rtl="0">
              <a:lnSpc>
                <a:spcPct val="100000"/>
              </a:lnSpc>
              <a:spcBef>
                <a:spcPts val="0"/>
              </a:spcBef>
              <a:spcAft>
                <a:spcPts val="0"/>
              </a:spcAft>
              <a:buClr>
                <a:schemeClr val="dk1"/>
              </a:buClr>
              <a:buSzPts val="900"/>
              <a:buFont typeface="Arial"/>
              <a:buAutoNum type="alphaLcPeriod"/>
              <a:defRPr sz="1200" b="0" i="0" u="none" strike="noStrike" cap="none">
                <a:solidFill>
                  <a:schemeClr val="dk1"/>
                </a:solidFill>
                <a:latin typeface="Arial"/>
                <a:ea typeface="Arial"/>
                <a:cs typeface="Arial"/>
                <a:sym typeface="Arial"/>
              </a:defRPr>
            </a:lvl8pPr>
            <a:lvl9pPr marL="4114800" marR="0" lvl="8" indent="-285750" algn="l" rtl="0">
              <a:lnSpc>
                <a:spcPct val="100000"/>
              </a:lnSpc>
              <a:spcBef>
                <a:spcPts val="0"/>
              </a:spcBef>
              <a:spcAft>
                <a:spcPts val="0"/>
              </a:spcAft>
              <a:buClr>
                <a:schemeClr val="dk1"/>
              </a:buClr>
              <a:buSzPts val="900"/>
              <a:buFont typeface="Arial"/>
              <a:buAutoNum type="romanLcPeriod"/>
              <a:defRPr sz="1200" b="0" i="0" u="none" strike="noStrike" cap="none">
                <a:solidFill>
                  <a:schemeClr val="dk1"/>
                </a:solidFill>
                <a:latin typeface="Arial"/>
                <a:ea typeface="Arial"/>
                <a:cs typeface="Arial"/>
                <a:sym typeface="Arial"/>
              </a:defRPr>
            </a:lvl9pPr>
          </a:lstStyle>
          <a:p>
            <a:endParaRPr/>
          </a:p>
        </p:txBody>
      </p:sp>
      <p:sp>
        <p:nvSpPr>
          <p:cNvPr id="392" name="Google Shape;392;g2decaa53004_0_781"/>
          <p:cNvSpPr txBox="1">
            <a:spLocks noGrp="1"/>
          </p:cNvSpPr>
          <p:nvPr>
            <p:ph type="title"/>
          </p:nvPr>
        </p:nvSpPr>
        <p:spPr>
          <a:xfrm>
            <a:off x="984476" y="539567"/>
            <a:ext cx="5162100" cy="988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000"/>
              <a:buFont typeface="Arial"/>
              <a:buNone/>
              <a:defRPr sz="2667"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9pPr>
          </a:lstStyle>
          <a:p>
            <a:endParaRPr/>
          </a:p>
        </p:txBody>
      </p:sp>
      <p:sp>
        <p:nvSpPr>
          <p:cNvPr id="393" name="Google Shape;393;g2decaa53004_0_781"/>
          <p:cNvSpPr txBox="1"/>
          <p:nvPr/>
        </p:nvSpPr>
        <p:spPr>
          <a:xfrm>
            <a:off x="11277033" y="6528133"/>
            <a:ext cx="566100" cy="2607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800" b="0" i="1" u="none" strike="noStrike" cap="none">
                <a:solidFill>
                  <a:srgbClr val="55555A"/>
                </a:solidFill>
                <a:latin typeface="Arial"/>
                <a:ea typeface="Arial"/>
                <a:cs typeface="Arial"/>
                <a:sym typeface="Arial"/>
              </a:rPr>
              <a:t>‹#›</a:t>
            </a:fld>
            <a:endParaRPr sz="1867" b="0" i="0" u="none" strike="noStrike" cap="none">
              <a:solidFill>
                <a:srgbClr val="55555A"/>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RESENTATION COVER GROWTH">
  <p:cSld name="PRESENTATION COVER GROWTH">
    <p:bg>
      <p:bgPr>
        <a:solidFill>
          <a:schemeClr val="accent1"/>
        </a:solidFill>
        <a:effectLst/>
      </p:bgPr>
    </p:bg>
    <p:spTree>
      <p:nvGrpSpPr>
        <p:cNvPr id="1" name="Shape 394"/>
        <p:cNvGrpSpPr/>
        <p:nvPr/>
      </p:nvGrpSpPr>
      <p:grpSpPr>
        <a:xfrm>
          <a:off x="0" y="0"/>
          <a:ext cx="0" cy="0"/>
          <a:chOff x="0" y="0"/>
          <a:chExt cx="0" cy="0"/>
        </a:xfrm>
      </p:grpSpPr>
      <p:sp>
        <p:nvSpPr>
          <p:cNvPr id="395" name="Google Shape;395;g2decaa53004_0_785"/>
          <p:cNvSpPr txBox="1">
            <a:spLocks noGrp="1"/>
          </p:cNvSpPr>
          <p:nvPr>
            <p:ph type="title"/>
          </p:nvPr>
        </p:nvSpPr>
        <p:spPr>
          <a:xfrm>
            <a:off x="314326" y="1734906"/>
            <a:ext cx="3760800" cy="1719300"/>
          </a:xfrm>
          <a:prstGeom prst="rect">
            <a:avLst/>
          </a:prstGeom>
          <a:noFill/>
          <a:ln>
            <a:noFill/>
          </a:ln>
        </p:spPr>
        <p:txBody>
          <a:bodyPr spcFirstLastPara="1" wrap="square" lIns="0" tIns="0" rIns="0" bIns="0" anchor="b" anchorCtr="0">
            <a:noAutofit/>
          </a:bodyPr>
          <a:lstStyle>
            <a:lvl1pPr lvl="0" algn="l" rtl="0">
              <a:lnSpc>
                <a:spcPct val="114285"/>
              </a:lnSpc>
              <a:spcBef>
                <a:spcPts val="0"/>
              </a:spcBef>
              <a:spcAft>
                <a:spcPts val="0"/>
              </a:spcAft>
              <a:buClr>
                <a:schemeClr val="lt1"/>
              </a:buClr>
              <a:buSzPts val="2800"/>
              <a:buFont typeface="Arial"/>
              <a:buNone/>
              <a:defRPr sz="2800" cap="none">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6" name="Google Shape;396;g2decaa53004_0_785"/>
          <p:cNvSpPr txBox="1">
            <a:spLocks noGrp="1"/>
          </p:cNvSpPr>
          <p:nvPr>
            <p:ph type="body" idx="1"/>
          </p:nvPr>
        </p:nvSpPr>
        <p:spPr>
          <a:xfrm>
            <a:off x="314326" y="3608388"/>
            <a:ext cx="3760800" cy="4731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lt1"/>
              </a:buClr>
              <a:buSzPts val="1600"/>
              <a:buFont typeface="Arial"/>
              <a:buNone/>
              <a:defRPr sz="1600">
                <a:solidFill>
                  <a:schemeClr val="lt1"/>
                </a:solidFill>
              </a:defRPr>
            </a:lvl1pPr>
            <a:lvl2pPr marL="914400" lvl="1" indent="-228600" algn="l" rtl="0">
              <a:lnSpc>
                <a:spcPct val="90000"/>
              </a:lnSpc>
              <a:spcBef>
                <a:spcPts val="500"/>
              </a:spcBef>
              <a:spcAft>
                <a:spcPts val="0"/>
              </a:spcAft>
              <a:buSzPts val="1200"/>
              <a:buNone/>
              <a:defRPr sz="2000">
                <a:solidFill>
                  <a:srgbClr val="888888"/>
                </a:solidFill>
              </a:defRPr>
            </a:lvl2pPr>
            <a:lvl3pPr marL="1371600" lvl="2" indent="-228600" algn="l" rtl="0">
              <a:lnSpc>
                <a:spcPct val="90000"/>
              </a:lnSpc>
              <a:spcBef>
                <a:spcPts val="500"/>
              </a:spcBef>
              <a:spcAft>
                <a:spcPts val="0"/>
              </a:spcAft>
              <a:buSzPts val="1080"/>
              <a:buNone/>
              <a:defRPr sz="1800">
                <a:solidFill>
                  <a:srgbClr val="888888"/>
                </a:solidFill>
              </a:defRPr>
            </a:lvl3pPr>
            <a:lvl4pPr marL="1828800" lvl="3" indent="-228600" algn="l" rtl="0">
              <a:lnSpc>
                <a:spcPct val="90000"/>
              </a:lnSpc>
              <a:spcBef>
                <a:spcPts val="500"/>
              </a:spcBef>
              <a:spcAft>
                <a:spcPts val="0"/>
              </a:spcAft>
              <a:buSzPts val="1280"/>
              <a:buNone/>
              <a:defRPr sz="1600">
                <a:solidFill>
                  <a:srgbClr val="888888"/>
                </a:solidFill>
              </a:defRPr>
            </a:lvl4pPr>
            <a:lvl5pPr marL="2286000" lvl="4" indent="-228600" algn="l" rtl="0">
              <a:lnSpc>
                <a:spcPct val="90000"/>
              </a:lnSpc>
              <a:spcBef>
                <a:spcPts val="500"/>
              </a:spcBef>
              <a:spcAft>
                <a:spcPts val="0"/>
              </a:spcAft>
              <a:buSzPts val="128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7" name="Google Shape;397;g2decaa53004_0_785"/>
          <p:cNvSpPr txBox="1">
            <a:spLocks noGrp="1"/>
          </p:cNvSpPr>
          <p:nvPr>
            <p:ph type="body" idx="2"/>
          </p:nvPr>
        </p:nvSpPr>
        <p:spPr>
          <a:xfrm>
            <a:off x="314325" y="5603875"/>
            <a:ext cx="3760800" cy="4317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lt1"/>
              </a:buClr>
              <a:buSzPts val="1000"/>
              <a:buFont typeface="Arial"/>
              <a:buNone/>
              <a:defRPr sz="1000">
                <a:solidFill>
                  <a:schemeClr val="lt1"/>
                </a:solidFill>
              </a:defRPr>
            </a:lvl1pPr>
            <a:lvl2pPr marL="914400" lvl="1" indent="-228600" algn="l" rtl="0">
              <a:lnSpc>
                <a:spcPct val="90000"/>
              </a:lnSpc>
              <a:spcBef>
                <a:spcPts val="500"/>
              </a:spcBef>
              <a:spcAft>
                <a:spcPts val="0"/>
              </a:spcAft>
              <a:buSzPts val="600"/>
              <a:buNone/>
              <a:defRPr sz="1000" cap="none">
                <a:solidFill>
                  <a:schemeClr val="lt1"/>
                </a:solidFill>
              </a:defRPr>
            </a:lvl2pPr>
            <a:lvl3pPr marL="1371600" lvl="2" indent="-266700" algn="l" rtl="0">
              <a:lnSpc>
                <a:spcPct val="90000"/>
              </a:lnSpc>
              <a:spcBef>
                <a:spcPts val="500"/>
              </a:spcBef>
              <a:spcAft>
                <a:spcPts val="0"/>
              </a:spcAft>
              <a:buSzPts val="600"/>
              <a:buChar char="•"/>
              <a:defRPr sz="1000">
                <a:solidFill>
                  <a:schemeClr val="lt1"/>
                </a:solidFill>
              </a:defRPr>
            </a:lvl3pPr>
            <a:lvl4pPr marL="1828800" lvl="3" indent="-279400" algn="l" rtl="0">
              <a:lnSpc>
                <a:spcPct val="90000"/>
              </a:lnSpc>
              <a:spcBef>
                <a:spcPts val="500"/>
              </a:spcBef>
              <a:spcAft>
                <a:spcPts val="0"/>
              </a:spcAft>
              <a:buSzPts val="800"/>
              <a:buChar char="–"/>
              <a:defRPr sz="1000">
                <a:solidFill>
                  <a:schemeClr val="lt1"/>
                </a:solidFill>
              </a:defRPr>
            </a:lvl4pPr>
            <a:lvl5pPr marL="2286000" lvl="4" indent="-279400" algn="l" rtl="0">
              <a:lnSpc>
                <a:spcPct val="90000"/>
              </a:lnSpc>
              <a:spcBef>
                <a:spcPts val="500"/>
              </a:spcBef>
              <a:spcAft>
                <a:spcPts val="0"/>
              </a:spcAft>
              <a:buSzPts val="800"/>
              <a:buChar char="–"/>
              <a:defRPr sz="10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398" name="Google Shape;398;g2decaa53004_0_785"/>
          <p:cNvPicPr preferRelativeResize="0"/>
          <p:nvPr/>
        </p:nvPicPr>
        <p:blipFill rotWithShape="1">
          <a:blip r:embed="rId2">
            <a:alphaModFix/>
          </a:blip>
          <a:srcRect/>
          <a:stretch/>
        </p:blipFill>
        <p:spPr>
          <a:xfrm>
            <a:off x="6151564" y="304802"/>
            <a:ext cx="5730875" cy="5730875"/>
          </a:xfrm>
          <a:prstGeom prst="rect">
            <a:avLst/>
          </a:prstGeom>
          <a:noFill/>
          <a:ln>
            <a:noFill/>
          </a:ln>
        </p:spPr>
      </p:pic>
      <p:pic>
        <p:nvPicPr>
          <p:cNvPr id="399" name="Google Shape;399;g2decaa53004_0_785"/>
          <p:cNvPicPr preferRelativeResize="0"/>
          <p:nvPr/>
        </p:nvPicPr>
        <p:blipFill rotWithShape="1">
          <a:blip r:embed="rId3">
            <a:alphaModFix/>
          </a:blip>
          <a:srcRect/>
          <a:stretch/>
        </p:blipFill>
        <p:spPr>
          <a:xfrm>
            <a:off x="0" y="0"/>
            <a:ext cx="2654400" cy="1234800"/>
          </a:xfrm>
          <a:prstGeom prst="rect">
            <a:avLst/>
          </a:prstGeom>
          <a:noFill/>
          <a:ln>
            <a:noFill/>
          </a:ln>
        </p:spPr>
      </p:pic>
      <p:sp>
        <p:nvSpPr>
          <p:cNvPr id="400" name="Google Shape;400;g2decaa53004_0_785"/>
          <p:cNvSpPr/>
          <p:nvPr/>
        </p:nvSpPr>
        <p:spPr>
          <a:xfrm>
            <a:off x="230588" y="6231170"/>
            <a:ext cx="429300" cy="473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01" name="Google Shape;401;g2decaa53004_0_785"/>
          <p:cNvPicPr preferRelativeResize="0"/>
          <p:nvPr/>
        </p:nvPicPr>
        <p:blipFill rotWithShape="1">
          <a:blip r:embed="rId3">
            <a:alphaModFix/>
          </a:blip>
          <a:srcRect l="14030" t="12344" r="56313" b="12337"/>
          <a:stretch/>
        </p:blipFill>
        <p:spPr>
          <a:xfrm>
            <a:off x="290675" y="6278930"/>
            <a:ext cx="359998" cy="42531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IVIDER AQUA DETERMINATION">
  <p:cSld name="DIVIDER AQUA DETERMINATION">
    <p:bg>
      <p:bgPr>
        <a:solidFill>
          <a:schemeClr val="accent4"/>
        </a:solidFill>
        <a:effectLst/>
      </p:bgPr>
    </p:bg>
    <p:spTree>
      <p:nvGrpSpPr>
        <p:cNvPr id="1" name="Shape 402"/>
        <p:cNvGrpSpPr/>
        <p:nvPr/>
      </p:nvGrpSpPr>
      <p:grpSpPr>
        <a:xfrm>
          <a:off x="0" y="0"/>
          <a:ext cx="0" cy="0"/>
          <a:chOff x="0" y="0"/>
          <a:chExt cx="0" cy="0"/>
        </a:xfrm>
      </p:grpSpPr>
      <p:sp>
        <p:nvSpPr>
          <p:cNvPr id="403" name="Google Shape;403;g2decaa53004_0_793"/>
          <p:cNvSpPr txBox="1">
            <a:spLocks noGrp="1"/>
          </p:cNvSpPr>
          <p:nvPr>
            <p:ph type="ctrTitle"/>
          </p:nvPr>
        </p:nvSpPr>
        <p:spPr>
          <a:xfrm>
            <a:off x="329184" y="3236976"/>
            <a:ext cx="5721300" cy="2387700"/>
          </a:xfrm>
          <a:prstGeom prst="rect">
            <a:avLst/>
          </a:prstGeom>
          <a:noFill/>
          <a:ln>
            <a:noFill/>
          </a:ln>
        </p:spPr>
        <p:txBody>
          <a:bodyPr spcFirstLastPara="1" wrap="square" lIns="0" tIns="0" rIns="0" bIns="0" anchor="t" anchorCtr="0">
            <a:noAutofit/>
          </a:bodyPr>
          <a:lstStyle>
            <a:lvl1pPr lvl="0" algn="l" rtl="0">
              <a:lnSpc>
                <a:spcPct val="125000"/>
              </a:lnSpc>
              <a:spcBef>
                <a:spcPts val="0"/>
              </a:spcBef>
              <a:spcAft>
                <a:spcPts val="0"/>
              </a:spcAft>
              <a:buClr>
                <a:schemeClr val="lt1"/>
              </a:buClr>
              <a:buSzPts val="4000"/>
              <a:buFont typeface="Arial"/>
              <a:buNone/>
              <a:defRPr sz="4000" cap="none">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4" name="Google Shape;404;g2decaa53004_0_793"/>
          <p:cNvSpPr txBox="1">
            <a:spLocks noGrp="1"/>
          </p:cNvSpPr>
          <p:nvPr>
            <p:ph type="dt" idx="10"/>
          </p:nvPr>
        </p:nvSpPr>
        <p:spPr>
          <a:xfrm>
            <a:off x="9078912" y="6356350"/>
            <a:ext cx="1817700" cy="198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05" name="Google Shape;405;g2decaa53004_0_793"/>
          <p:cNvSpPr txBox="1">
            <a:spLocks noGrp="1"/>
          </p:cNvSpPr>
          <p:nvPr>
            <p:ph type="ftr" idx="11"/>
          </p:nvPr>
        </p:nvSpPr>
        <p:spPr>
          <a:xfrm>
            <a:off x="6151562" y="6355977"/>
            <a:ext cx="2795700" cy="198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06" name="Google Shape;406;g2decaa53004_0_793"/>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07" name="Google Shape;407;g2decaa53004_0_793"/>
          <p:cNvPicPr preferRelativeResize="0"/>
          <p:nvPr/>
        </p:nvPicPr>
        <p:blipFill rotWithShape="1">
          <a:blip r:embed="rId2">
            <a:alphaModFix/>
          </a:blip>
          <a:srcRect/>
          <a:stretch/>
        </p:blipFill>
        <p:spPr>
          <a:xfrm>
            <a:off x="6141466" y="323291"/>
            <a:ext cx="5721350" cy="5721350"/>
          </a:xfrm>
          <a:prstGeom prst="rect">
            <a:avLst/>
          </a:prstGeom>
          <a:noFill/>
          <a:ln>
            <a:noFill/>
          </a:ln>
        </p:spPr>
      </p:pic>
      <p:pic>
        <p:nvPicPr>
          <p:cNvPr id="408" name="Google Shape;408;g2decaa53004_0_793"/>
          <p:cNvPicPr preferRelativeResize="0"/>
          <p:nvPr/>
        </p:nvPicPr>
        <p:blipFill rotWithShape="1">
          <a:blip r:embed="rId3">
            <a:alphaModFix/>
          </a:blip>
          <a:srcRect/>
          <a:stretch/>
        </p:blipFill>
        <p:spPr>
          <a:xfrm>
            <a:off x="314325" y="6355977"/>
            <a:ext cx="282374" cy="280895"/>
          </a:xfrm>
          <a:prstGeom prst="rect">
            <a:avLst/>
          </a:prstGeom>
          <a:noFill/>
          <a:ln>
            <a:noFill/>
          </a:ln>
        </p:spPr>
      </p:pic>
      <p:sp>
        <p:nvSpPr>
          <p:cNvPr id="409" name="Google Shape;409;g2decaa53004_0_793"/>
          <p:cNvSpPr/>
          <p:nvPr/>
        </p:nvSpPr>
        <p:spPr>
          <a:xfrm>
            <a:off x="230588" y="6231170"/>
            <a:ext cx="429300" cy="473100"/>
          </a:xfrm>
          <a:prstGeom prst="rect">
            <a:avLst/>
          </a:prstGeom>
          <a:solidFill>
            <a:srgbClr val="05B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0" name="Google Shape;410;g2decaa53004_0_793"/>
          <p:cNvSpPr/>
          <p:nvPr/>
        </p:nvSpPr>
        <p:spPr>
          <a:xfrm>
            <a:off x="230588" y="6231170"/>
            <a:ext cx="429300" cy="473100"/>
          </a:xfrm>
          <a:prstGeom prst="rect">
            <a:avLst/>
          </a:prstGeom>
          <a:solidFill>
            <a:srgbClr val="05B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11" name="Google Shape;411;g2decaa53004_0_793"/>
          <p:cNvPicPr preferRelativeResize="0"/>
          <p:nvPr/>
        </p:nvPicPr>
        <p:blipFill rotWithShape="1">
          <a:blip r:embed="rId4">
            <a:alphaModFix/>
          </a:blip>
          <a:srcRect l="14030" t="12344" r="56313" b="12337"/>
          <a:stretch/>
        </p:blipFill>
        <p:spPr>
          <a:xfrm>
            <a:off x="290675" y="6278930"/>
            <a:ext cx="359998" cy="42531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2"/>
        <p:cNvGrpSpPr/>
        <p:nvPr/>
      </p:nvGrpSpPr>
      <p:grpSpPr>
        <a:xfrm>
          <a:off x="0" y="0"/>
          <a:ext cx="0" cy="0"/>
          <a:chOff x="0" y="0"/>
          <a:chExt cx="0" cy="0"/>
        </a:xfrm>
      </p:grpSpPr>
      <p:sp>
        <p:nvSpPr>
          <p:cNvPr id="413" name="Google Shape;413;g2decaa53004_0_803"/>
          <p:cNvSpPr txBox="1">
            <a:spLocks noGrp="1"/>
          </p:cNvSpPr>
          <p:nvPr>
            <p:ph type="title"/>
          </p:nvPr>
        </p:nvSpPr>
        <p:spPr>
          <a:xfrm>
            <a:off x="314325" y="302839"/>
            <a:ext cx="11558700" cy="3783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4" name="Google Shape;414;g2decaa53004_0_803"/>
          <p:cNvSpPr txBox="1">
            <a:spLocks noGrp="1"/>
          </p:cNvSpPr>
          <p:nvPr>
            <p:ph type="body" idx="1"/>
          </p:nvPr>
        </p:nvSpPr>
        <p:spPr>
          <a:xfrm>
            <a:off x="314325" y="1828800"/>
            <a:ext cx="11558700" cy="42069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1800"/>
              <a:buNone/>
              <a:defRPr/>
            </a:lvl1pPr>
            <a:lvl2pPr marL="914400" lvl="1" indent="-297180" algn="l" rtl="0">
              <a:lnSpc>
                <a:spcPct val="90000"/>
              </a:lnSpc>
              <a:spcBef>
                <a:spcPts val="500"/>
              </a:spcBef>
              <a:spcAft>
                <a:spcPts val="0"/>
              </a:spcAft>
              <a:buSzPts val="1080"/>
              <a:buChar char="•"/>
              <a:defRPr/>
            </a:lvl2pPr>
            <a:lvl3pPr marL="1371600" lvl="2" indent="-297180" algn="l" rtl="0">
              <a:lnSpc>
                <a:spcPct val="90000"/>
              </a:lnSpc>
              <a:spcBef>
                <a:spcPts val="500"/>
              </a:spcBef>
              <a:spcAft>
                <a:spcPts val="0"/>
              </a:spcAft>
              <a:buSzPts val="1080"/>
              <a:buChar char="•"/>
              <a:defRPr/>
            </a:lvl3pPr>
            <a:lvl4pPr marL="1828800" lvl="3" indent="-320039" algn="l" rtl="0">
              <a:lnSpc>
                <a:spcPct val="90000"/>
              </a:lnSpc>
              <a:spcBef>
                <a:spcPts val="500"/>
              </a:spcBef>
              <a:spcAft>
                <a:spcPts val="0"/>
              </a:spcAft>
              <a:buSzPts val="1440"/>
              <a:buChar char="–"/>
              <a:defRPr/>
            </a:lvl4pPr>
            <a:lvl5pPr marL="2286000" lvl="4" indent="-320039" algn="l" rtl="0">
              <a:lnSpc>
                <a:spcPct val="90000"/>
              </a:lnSpc>
              <a:spcBef>
                <a:spcPts val="500"/>
              </a:spcBef>
              <a:spcAft>
                <a:spcPts val="0"/>
              </a:spcAft>
              <a:buSzPts val="144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5" name="Google Shape;415;g2decaa53004_0_803"/>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16" name="Google Shape;416;g2decaa53004_0_803"/>
          <p:cNvPicPr preferRelativeResize="0"/>
          <p:nvPr/>
        </p:nvPicPr>
        <p:blipFill rotWithShape="1">
          <a:blip r:embed="rId2">
            <a:alphaModFix/>
          </a:blip>
          <a:srcRect/>
          <a:stretch/>
        </p:blipFill>
        <p:spPr>
          <a:xfrm>
            <a:off x="314325" y="6355977"/>
            <a:ext cx="282374" cy="28089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DIVIDER BLUE MULTI">
  <p:cSld name="1_DIVIDER BLUE MULTI">
    <p:bg>
      <p:bgPr>
        <a:solidFill>
          <a:schemeClr val="accent4"/>
        </a:solidFill>
        <a:effectLst/>
      </p:bgPr>
    </p:bg>
    <p:spTree>
      <p:nvGrpSpPr>
        <p:cNvPr id="1" name="Shape 47"/>
        <p:cNvGrpSpPr/>
        <p:nvPr/>
      </p:nvGrpSpPr>
      <p:grpSpPr>
        <a:xfrm>
          <a:off x="0" y="0"/>
          <a:ext cx="0" cy="0"/>
          <a:chOff x="0" y="0"/>
          <a:chExt cx="0" cy="0"/>
        </a:xfrm>
      </p:grpSpPr>
      <p:sp>
        <p:nvSpPr>
          <p:cNvPr id="48" name="Google Shape;48;p29"/>
          <p:cNvSpPr txBox="1">
            <a:spLocks noGrp="1"/>
          </p:cNvSpPr>
          <p:nvPr>
            <p:ph type="ctrTitle"/>
          </p:nvPr>
        </p:nvSpPr>
        <p:spPr>
          <a:xfrm>
            <a:off x="329184" y="3236976"/>
            <a:ext cx="4842891" cy="961962"/>
          </a:xfrm>
          <a:prstGeom prst="rect">
            <a:avLst/>
          </a:prstGeom>
          <a:noFill/>
          <a:ln>
            <a:noFill/>
          </a:ln>
        </p:spPr>
        <p:txBody>
          <a:bodyPr spcFirstLastPara="1" wrap="square" lIns="0" tIns="0" rIns="0" bIns="0" anchor="t" anchorCtr="0">
            <a:noAutofit/>
          </a:bodyPr>
          <a:lstStyle>
            <a:lvl1pPr lvl="0" algn="l">
              <a:lnSpc>
                <a:spcPct val="104166"/>
              </a:lnSpc>
              <a:spcBef>
                <a:spcPts val="0"/>
              </a:spcBef>
              <a:spcAft>
                <a:spcPts val="0"/>
              </a:spcAft>
              <a:buClr>
                <a:schemeClr val="lt1"/>
              </a:buClr>
              <a:buSzPts val="4800"/>
              <a:buFont typeface="Arial"/>
              <a:buNone/>
              <a:defRPr sz="48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p:nvPr/>
        </p:nvSpPr>
        <p:spPr>
          <a:xfrm>
            <a:off x="0" y="6080499"/>
            <a:ext cx="764088" cy="764088"/>
          </a:xfrm>
          <a:prstGeom prst="rect">
            <a:avLst/>
          </a:prstGeom>
          <a:solidFill>
            <a:srgbClr val="06B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0" name="Google Shape;50;p29"/>
          <p:cNvPicPr preferRelativeResize="0"/>
          <p:nvPr/>
        </p:nvPicPr>
        <p:blipFill rotWithShape="1">
          <a:blip r:embed="rId2">
            <a:alphaModFix/>
          </a:blip>
          <a:srcRect/>
          <a:stretch/>
        </p:blipFill>
        <p:spPr>
          <a:xfrm>
            <a:off x="215589" y="6248181"/>
            <a:ext cx="411480" cy="411480"/>
          </a:xfrm>
          <a:prstGeom prst="rect">
            <a:avLst/>
          </a:prstGeom>
          <a:noFill/>
          <a:ln>
            <a:noFill/>
          </a:ln>
        </p:spPr>
      </p:pic>
      <p:pic>
        <p:nvPicPr>
          <p:cNvPr id="51" name="Google Shape;51;p29"/>
          <p:cNvPicPr preferRelativeResize="0"/>
          <p:nvPr/>
        </p:nvPicPr>
        <p:blipFill rotWithShape="1">
          <a:blip r:embed="rId3">
            <a:alphaModFix/>
          </a:blip>
          <a:srcRect/>
          <a:stretch/>
        </p:blipFill>
        <p:spPr>
          <a:xfrm>
            <a:off x="11026915" y="3253101"/>
            <a:ext cx="863600" cy="863600"/>
          </a:xfrm>
          <a:prstGeom prst="rect">
            <a:avLst/>
          </a:prstGeom>
          <a:noFill/>
          <a:ln>
            <a:noFill/>
          </a:ln>
        </p:spPr>
      </p:pic>
      <p:pic>
        <p:nvPicPr>
          <p:cNvPr id="52" name="Google Shape;52;p29"/>
          <p:cNvPicPr preferRelativeResize="0"/>
          <p:nvPr/>
        </p:nvPicPr>
        <p:blipFill rotWithShape="1">
          <a:blip r:embed="rId4">
            <a:alphaModFix/>
          </a:blip>
          <a:srcRect/>
          <a:stretch/>
        </p:blipFill>
        <p:spPr>
          <a:xfrm>
            <a:off x="11017250" y="2252663"/>
            <a:ext cx="864453" cy="864453"/>
          </a:xfrm>
          <a:prstGeom prst="rect">
            <a:avLst/>
          </a:prstGeom>
          <a:noFill/>
          <a:ln>
            <a:noFill/>
          </a:ln>
        </p:spPr>
      </p:pic>
      <p:pic>
        <p:nvPicPr>
          <p:cNvPr id="53" name="Google Shape;53;p29"/>
          <p:cNvPicPr preferRelativeResize="0"/>
          <p:nvPr/>
        </p:nvPicPr>
        <p:blipFill rotWithShape="1">
          <a:blip r:embed="rId5">
            <a:alphaModFix/>
          </a:blip>
          <a:srcRect/>
          <a:stretch/>
        </p:blipFill>
        <p:spPr>
          <a:xfrm>
            <a:off x="8076576" y="4198938"/>
            <a:ext cx="847725" cy="847725"/>
          </a:xfrm>
          <a:prstGeom prst="rect">
            <a:avLst/>
          </a:prstGeom>
          <a:noFill/>
          <a:ln>
            <a:noFill/>
          </a:ln>
        </p:spPr>
      </p:pic>
      <p:pic>
        <p:nvPicPr>
          <p:cNvPr id="54" name="Google Shape;54;p29"/>
          <p:cNvPicPr preferRelativeResize="0"/>
          <p:nvPr/>
        </p:nvPicPr>
        <p:blipFill rotWithShape="1">
          <a:blip r:embed="rId6">
            <a:alphaModFix/>
          </a:blip>
          <a:srcRect/>
          <a:stretch/>
        </p:blipFill>
        <p:spPr>
          <a:xfrm>
            <a:off x="7120516" y="2252663"/>
            <a:ext cx="854075" cy="854075"/>
          </a:xfrm>
          <a:prstGeom prst="rect">
            <a:avLst/>
          </a:prstGeom>
          <a:noFill/>
          <a:ln>
            <a:noFill/>
          </a:ln>
        </p:spPr>
      </p:pic>
      <p:pic>
        <p:nvPicPr>
          <p:cNvPr id="55" name="Google Shape;55;p29"/>
          <p:cNvPicPr preferRelativeResize="0"/>
          <p:nvPr/>
        </p:nvPicPr>
        <p:blipFill rotWithShape="1">
          <a:blip r:embed="rId7">
            <a:alphaModFix/>
          </a:blip>
          <a:srcRect/>
          <a:stretch/>
        </p:blipFill>
        <p:spPr>
          <a:xfrm>
            <a:off x="10042526" y="4231936"/>
            <a:ext cx="849312" cy="849312"/>
          </a:xfrm>
          <a:prstGeom prst="rect">
            <a:avLst/>
          </a:prstGeom>
          <a:noFill/>
          <a:ln>
            <a:noFill/>
          </a:ln>
        </p:spPr>
      </p:pic>
      <p:pic>
        <p:nvPicPr>
          <p:cNvPr id="56" name="Google Shape;56;p29"/>
          <p:cNvPicPr preferRelativeResize="0"/>
          <p:nvPr/>
        </p:nvPicPr>
        <p:blipFill rotWithShape="1">
          <a:blip r:embed="rId8">
            <a:alphaModFix/>
          </a:blip>
          <a:srcRect/>
          <a:stretch/>
        </p:blipFill>
        <p:spPr>
          <a:xfrm>
            <a:off x="10022682" y="258988"/>
            <a:ext cx="869156" cy="869156"/>
          </a:xfrm>
          <a:prstGeom prst="rect">
            <a:avLst/>
          </a:prstGeom>
          <a:noFill/>
          <a:ln>
            <a:noFill/>
          </a:ln>
        </p:spPr>
      </p:pic>
      <p:pic>
        <p:nvPicPr>
          <p:cNvPr id="57" name="Google Shape;57;p29"/>
          <p:cNvPicPr preferRelativeResize="0"/>
          <p:nvPr/>
        </p:nvPicPr>
        <p:blipFill rotWithShape="1">
          <a:blip r:embed="rId9">
            <a:alphaModFix/>
          </a:blip>
          <a:srcRect/>
          <a:stretch/>
        </p:blipFill>
        <p:spPr>
          <a:xfrm>
            <a:off x="11042790" y="5195488"/>
            <a:ext cx="847725" cy="847725"/>
          </a:xfrm>
          <a:prstGeom prst="rect">
            <a:avLst/>
          </a:prstGeom>
          <a:noFill/>
          <a:ln>
            <a:noFill/>
          </a:ln>
        </p:spPr>
      </p:pic>
      <p:pic>
        <p:nvPicPr>
          <p:cNvPr id="58" name="Google Shape;58;p29"/>
          <p:cNvPicPr preferRelativeResize="0"/>
          <p:nvPr/>
        </p:nvPicPr>
        <p:blipFill rotWithShape="1">
          <a:blip r:embed="rId10">
            <a:alphaModFix/>
          </a:blip>
          <a:srcRect/>
          <a:stretch/>
        </p:blipFill>
        <p:spPr>
          <a:xfrm>
            <a:off x="5157165" y="3232152"/>
            <a:ext cx="849311" cy="849311"/>
          </a:xfrm>
          <a:prstGeom prst="rect">
            <a:avLst/>
          </a:prstGeom>
          <a:noFill/>
          <a:ln>
            <a:noFill/>
          </a:ln>
        </p:spPr>
      </p:pic>
      <p:sp>
        <p:nvSpPr>
          <p:cNvPr id="59" name="Google Shape;59;p29"/>
          <p:cNvSpPr/>
          <p:nvPr/>
        </p:nvSpPr>
        <p:spPr>
          <a:xfrm>
            <a:off x="16606" y="6093912"/>
            <a:ext cx="1032112" cy="764088"/>
          </a:xfrm>
          <a:prstGeom prst="rect">
            <a:avLst/>
          </a:prstGeom>
          <a:solidFill>
            <a:srgbClr val="05B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0" name="Google Shape;60;p29"/>
          <p:cNvPicPr preferRelativeResize="0"/>
          <p:nvPr/>
        </p:nvPicPr>
        <p:blipFill rotWithShape="1">
          <a:blip r:embed="rId6">
            <a:alphaModFix/>
          </a:blip>
          <a:srcRect/>
          <a:stretch/>
        </p:blipFill>
        <p:spPr>
          <a:xfrm>
            <a:off x="7120516" y="5175477"/>
            <a:ext cx="854075" cy="854075"/>
          </a:xfrm>
          <a:prstGeom prst="rect">
            <a:avLst/>
          </a:prstGeom>
          <a:noFill/>
          <a:ln>
            <a:noFill/>
          </a:ln>
        </p:spPr>
      </p:pic>
      <p:sp>
        <p:nvSpPr>
          <p:cNvPr id="61" name="Google Shape;61;p29"/>
          <p:cNvSpPr txBox="1">
            <a:spLocks noGrp="1"/>
          </p:cNvSpPr>
          <p:nvPr>
            <p:ph type="body" idx="1"/>
          </p:nvPr>
        </p:nvSpPr>
        <p:spPr>
          <a:xfrm>
            <a:off x="314325" y="5081588"/>
            <a:ext cx="4740275" cy="10128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400"/>
              <a:buFont typeface="Arial"/>
              <a:buNone/>
              <a:defRPr sz="1400" cap="none">
                <a:solidFill>
                  <a:schemeClr val="lt1"/>
                </a:solidFill>
              </a:defRPr>
            </a:lvl1pPr>
            <a:lvl2pPr marL="914400" lvl="1" indent="-228600" algn="l">
              <a:lnSpc>
                <a:spcPct val="90000"/>
              </a:lnSpc>
              <a:spcBef>
                <a:spcPts val="500"/>
              </a:spcBef>
              <a:spcAft>
                <a:spcPts val="0"/>
              </a:spcAft>
              <a:buSzPts val="840"/>
              <a:buFont typeface="Arial"/>
              <a:buNone/>
              <a:defRPr sz="1400">
                <a:solidFill>
                  <a:schemeClr val="lt1"/>
                </a:solidFill>
              </a:defRPr>
            </a:lvl2pPr>
            <a:lvl3pPr marL="1371600" lvl="2" indent="-228600" algn="l">
              <a:lnSpc>
                <a:spcPct val="90000"/>
              </a:lnSpc>
              <a:spcBef>
                <a:spcPts val="500"/>
              </a:spcBef>
              <a:spcAft>
                <a:spcPts val="0"/>
              </a:spcAft>
              <a:buSzPts val="840"/>
              <a:buFont typeface="Arial"/>
              <a:buNone/>
              <a:defRPr sz="1400">
                <a:solidFill>
                  <a:schemeClr val="lt1"/>
                </a:solidFill>
              </a:defRPr>
            </a:lvl3pPr>
            <a:lvl4pPr marL="1828800" lvl="3" indent="-228600" algn="l">
              <a:lnSpc>
                <a:spcPct val="90000"/>
              </a:lnSpc>
              <a:spcBef>
                <a:spcPts val="500"/>
              </a:spcBef>
              <a:spcAft>
                <a:spcPts val="0"/>
              </a:spcAft>
              <a:buSzPts val="1120"/>
              <a:buFont typeface="Arial"/>
              <a:buNone/>
              <a:defRPr sz="1400">
                <a:solidFill>
                  <a:schemeClr val="lt1"/>
                </a:solidFill>
              </a:defRPr>
            </a:lvl4pPr>
            <a:lvl5pPr marL="2286000" lvl="4" indent="-228600" algn="l">
              <a:lnSpc>
                <a:spcPct val="90000"/>
              </a:lnSpc>
              <a:spcBef>
                <a:spcPts val="500"/>
              </a:spcBef>
              <a:spcAft>
                <a:spcPts val="0"/>
              </a:spcAft>
              <a:buSzPts val="1120"/>
              <a:buFont typeface="Arial"/>
              <a:buNone/>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29"/>
          <p:cNvPicPr preferRelativeResize="0"/>
          <p:nvPr/>
        </p:nvPicPr>
        <p:blipFill rotWithShape="1">
          <a:blip r:embed="rId11">
            <a:alphaModFix/>
          </a:blip>
          <a:srcRect/>
          <a:stretch/>
        </p:blipFill>
        <p:spPr>
          <a:xfrm>
            <a:off x="0" y="0"/>
            <a:ext cx="2654401" cy="1234800"/>
          </a:xfrm>
          <a:prstGeom prst="rect">
            <a:avLst/>
          </a:prstGeom>
          <a:noFill/>
          <a:ln>
            <a:noFill/>
          </a:ln>
        </p:spPr>
      </p:pic>
      <p:sp>
        <p:nvSpPr>
          <p:cNvPr id="63" name="Google Shape;63;p29"/>
          <p:cNvSpPr/>
          <p:nvPr/>
        </p:nvSpPr>
        <p:spPr>
          <a:xfrm>
            <a:off x="230588" y="6309749"/>
            <a:ext cx="429370" cy="473075"/>
          </a:xfrm>
          <a:prstGeom prst="rect">
            <a:avLst/>
          </a:prstGeom>
          <a:solidFill>
            <a:srgbClr val="05BF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4" name="Google Shape;64;p29"/>
          <p:cNvPicPr preferRelativeResize="0"/>
          <p:nvPr/>
        </p:nvPicPr>
        <p:blipFill rotWithShape="1">
          <a:blip r:embed="rId11">
            <a:alphaModFix/>
          </a:blip>
          <a:srcRect l="14029" t="12342" r="56315" b="12342"/>
          <a:stretch/>
        </p:blipFill>
        <p:spPr>
          <a:xfrm>
            <a:off x="290675" y="6278930"/>
            <a:ext cx="360000" cy="42531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7"/>
        <p:cNvGrpSpPr/>
        <p:nvPr/>
      </p:nvGrpSpPr>
      <p:grpSpPr>
        <a:xfrm>
          <a:off x="0" y="0"/>
          <a:ext cx="0" cy="0"/>
          <a:chOff x="0" y="0"/>
          <a:chExt cx="0" cy="0"/>
        </a:xfrm>
      </p:grpSpPr>
      <p:sp>
        <p:nvSpPr>
          <p:cNvPr id="418" name="Google Shape;418;g2decaa53004_0_808"/>
          <p:cNvSpPr txBox="1">
            <a:spLocks noGrp="1"/>
          </p:cNvSpPr>
          <p:nvPr>
            <p:ph type="title"/>
          </p:nvPr>
        </p:nvSpPr>
        <p:spPr>
          <a:xfrm>
            <a:off x="314325" y="302839"/>
            <a:ext cx="11558700" cy="3783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9" name="Google Shape;419;g2decaa53004_0_808"/>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MI RGB PALETTE">
  <p:cSld name="PMI RGB PALETTE">
    <p:spTree>
      <p:nvGrpSpPr>
        <p:cNvPr id="1" name="Shape 420"/>
        <p:cNvGrpSpPr/>
        <p:nvPr/>
      </p:nvGrpSpPr>
      <p:grpSpPr>
        <a:xfrm>
          <a:off x="0" y="0"/>
          <a:ext cx="0" cy="0"/>
          <a:chOff x="0" y="0"/>
          <a:chExt cx="0" cy="0"/>
        </a:xfrm>
      </p:grpSpPr>
      <p:sp>
        <p:nvSpPr>
          <p:cNvPr id="421" name="Google Shape;421;g2decaa53004_0_811"/>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2" name="Google Shape;422;g2decaa53004_0_811"/>
          <p:cNvSpPr/>
          <p:nvPr/>
        </p:nvSpPr>
        <p:spPr>
          <a:xfrm>
            <a:off x="8089897" y="1287463"/>
            <a:ext cx="2802000" cy="846000"/>
          </a:xfrm>
          <a:prstGeom prst="rect">
            <a:avLst/>
          </a:prstGeom>
          <a:solidFill>
            <a:srgbClr val="4F17A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VIOLET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79</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23</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168</a:t>
            </a:r>
            <a:endParaRPr sz="1400" b="0" i="0" u="none" strike="noStrike" cap="none">
              <a:solidFill>
                <a:srgbClr val="000000"/>
              </a:solidFill>
              <a:latin typeface="Arial"/>
              <a:ea typeface="Arial"/>
              <a:cs typeface="Arial"/>
              <a:sym typeface="Arial"/>
            </a:endParaRPr>
          </a:p>
        </p:txBody>
      </p:sp>
      <p:sp>
        <p:nvSpPr>
          <p:cNvPr id="423" name="Google Shape;423;g2decaa53004_0_811"/>
          <p:cNvSpPr/>
          <p:nvPr/>
        </p:nvSpPr>
        <p:spPr>
          <a:xfrm>
            <a:off x="8089897" y="2252663"/>
            <a:ext cx="2809800" cy="863700"/>
          </a:xfrm>
          <a:prstGeom prst="rect">
            <a:avLst/>
          </a:prstGeom>
          <a:solidFill>
            <a:srgbClr val="2B008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DARK VIOLET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43</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0</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140</a:t>
            </a:r>
            <a:endParaRPr sz="1400" b="0" i="0" u="none" strike="noStrike" cap="none">
              <a:solidFill>
                <a:srgbClr val="000000"/>
              </a:solidFill>
              <a:latin typeface="Arial"/>
              <a:ea typeface="Arial"/>
              <a:cs typeface="Arial"/>
              <a:sym typeface="Arial"/>
            </a:endParaRPr>
          </a:p>
        </p:txBody>
      </p:sp>
      <p:sp>
        <p:nvSpPr>
          <p:cNvPr id="424" name="Google Shape;424;g2decaa53004_0_811"/>
          <p:cNvSpPr/>
          <p:nvPr/>
        </p:nvSpPr>
        <p:spPr>
          <a:xfrm>
            <a:off x="8097838" y="3233738"/>
            <a:ext cx="2809800" cy="846000"/>
          </a:xfrm>
          <a:prstGeom prst="rect">
            <a:avLst/>
          </a:prstGeom>
          <a:solidFill>
            <a:srgbClr val="8A66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MID VIOLET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138</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102</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196</a:t>
            </a:r>
            <a:endParaRPr sz="1400" b="0" i="0" u="none" strike="noStrike" cap="none">
              <a:solidFill>
                <a:srgbClr val="000000"/>
              </a:solidFill>
              <a:latin typeface="Arial"/>
              <a:ea typeface="Arial"/>
              <a:cs typeface="Arial"/>
              <a:sym typeface="Arial"/>
            </a:endParaRPr>
          </a:p>
        </p:txBody>
      </p:sp>
      <p:sp>
        <p:nvSpPr>
          <p:cNvPr id="425" name="Google Shape;425;g2decaa53004_0_811"/>
          <p:cNvSpPr/>
          <p:nvPr/>
        </p:nvSpPr>
        <p:spPr>
          <a:xfrm>
            <a:off x="8097837" y="4194020"/>
            <a:ext cx="2793900" cy="855000"/>
          </a:xfrm>
          <a:prstGeom prst="rect">
            <a:avLst/>
          </a:prstGeom>
          <a:solidFill>
            <a:srgbClr val="C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LIGHT VIOLET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196</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178</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227</a:t>
            </a:r>
            <a:endParaRPr sz="1400" b="0" i="0" u="none" strike="noStrike" cap="none">
              <a:solidFill>
                <a:srgbClr val="000000"/>
              </a:solidFill>
              <a:latin typeface="Arial"/>
              <a:ea typeface="Arial"/>
              <a:cs typeface="Arial"/>
              <a:sym typeface="Arial"/>
            </a:endParaRPr>
          </a:p>
        </p:txBody>
      </p:sp>
      <p:sp>
        <p:nvSpPr>
          <p:cNvPr id="426" name="Google Shape;426;g2decaa53004_0_811"/>
          <p:cNvSpPr/>
          <p:nvPr/>
        </p:nvSpPr>
        <p:spPr>
          <a:xfrm>
            <a:off x="314325" y="1287463"/>
            <a:ext cx="2787600" cy="846000"/>
          </a:xfrm>
          <a:prstGeom prst="rect">
            <a:avLst/>
          </a:prstGeom>
          <a:solidFill>
            <a:srgbClr val="FF610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TANGERINE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255</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97</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15</a:t>
            </a:r>
            <a:endParaRPr sz="1400" b="0" i="0" u="none" strike="noStrike" cap="none">
              <a:solidFill>
                <a:srgbClr val="000000"/>
              </a:solidFill>
              <a:latin typeface="Arial"/>
              <a:ea typeface="Arial"/>
              <a:cs typeface="Arial"/>
              <a:sym typeface="Arial"/>
            </a:endParaRPr>
          </a:p>
        </p:txBody>
      </p:sp>
      <p:sp>
        <p:nvSpPr>
          <p:cNvPr id="427" name="Google Shape;427;g2decaa53004_0_811"/>
          <p:cNvSpPr/>
          <p:nvPr/>
        </p:nvSpPr>
        <p:spPr>
          <a:xfrm>
            <a:off x="314325" y="2252663"/>
            <a:ext cx="2787600" cy="863700"/>
          </a:xfrm>
          <a:prstGeom prst="rect">
            <a:avLst/>
          </a:prstGeom>
          <a:solidFill>
            <a:srgbClr val="DD300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DARK TANGERINE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221</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49</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sp>
        <p:nvSpPr>
          <p:cNvPr id="428" name="Google Shape;428;g2decaa53004_0_811"/>
          <p:cNvSpPr/>
          <p:nvPr/>
        </p:nvSpPr>
        <p:spPr>
          <a:xfrm>
            <a:off x="314325" y="3235326"/>
            <a:ext cx="2787600" cy="846000"/>
          </a:xfrm>
          <a:prstGeom prst="rect">
            <a:avLst/>
          </a:prstGeom>
          <a:solidFill>
            <a:srgbClr val="FF94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MID TANGRINE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255</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148</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97</a:t>
            </a:r>
            <a:endParaRPr sz="1400" b="0" i="0" u="none" strike="noStrike" cap="none">
              <a:solidFill>
                <a:srgbClr val="000000"/>
              </a:solidFill>
              <a:latin typeface="Arial"/>
              <a:ea typeface="Arial"/>
              <a:cs typeface="Arial"/>
              <a:sym typeface="Arial"/>
            </a:endParaRPr>
          </a:p>
        </p:txBody>
      </p:sp>
      <p:sp>
        <p:nvSpPr>
          <p:cNvPr id="429" name="Google Shape;429;g2decaa53004_0_811"/>
          <p:cNvSpPr/>
          <p:nvPr/>
        </p:nvSpPr>
        <p:spPr>
          <a:xfrm>
            <a:off x="314325" y="4194280"/>
            <a:ext cx="2787600" cy="863700"/>
          </a:xfrm>
          <a:prstGeom prst="rect">
            <a:avLst/>
          </a:prstGeom>
          <a:solidFill>
            <a:srgbClr val="FFC9B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LIGHT TANGERINE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255</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201</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176</a:t>
            </a:r>
            <a:endParaRPr sz="1400" b="0" i="0" u="none" strike="noStrike" cap="none">
              <a:solidFill>
                <a:srgbClr val="000000"/>
              </a:solidFill>
              <a:latin typeface="Arial"/>
              <a:ea typeface="Arial"/>
              <a:cs typeface="Arial"/>
              <a:sym typeface="Arial"/>
            </a:endParaRPr>
          </a:p>
        </p:txBody>
      </p:sp>
      <p:sp>
        <p:nvSpPr>
          <p:cNvPr id="430" name="Google Shape;430;g2decaa53004_0_811"/>
          <p:cNvSpPr/>
          <p:nvPr/>
        </p:nvSpPr>
        <p:spPr>
          <a:xfrm>
            <a:off x="4190999" y="1287463"/>
            <a:ext cx="2809800" cy="846000"/>
          </a:xfrm>
          <a:prstGeom prst="rect">
            <a:avLst/>
          </a:prstGeom>
          <a:solidFill>
            <a:srgbClr val="05BFE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AQUA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5</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191</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224</a:t>
            </a:r>
            <a:endParaRPr sz="1400" b="0" i="0" u="none" strike="noStrike" cap="none">
              <a:solidFill>
                <a:srgbClr val="000000"/>
              </a:solidFill>
              <a:latin typeface="Arial"/>
              <a:ea typeface="Arial"/>
              <a:cs typeface="Arial"/>
              <a:sym typeface="Arial"/>
            </a:endParaRPr>
          </a:p>
        </p:txBody>
      </p:sp>
      <p:sp>
        <p:nvSpPr>
          <p:cNvPr id="431" name="Google Shape;431;g2decaa53004_0_811"/>
          <p:cNvSpPr/>
          <p:nvPr/>
        </p:nvSpPr>
        <p:spPr>
          <a:xfrm>
            <a:off x="4191000" y="2252663"/>
            <a:ext cx="2809800" cy="863700"/>
          </a:xfrm>
          <a:prstGeom prst="rect">
            <a:avLst/>
          </a:prstGeom>
          <a:solidFill>
            <a:srgbClr val="0080A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DARK AQUA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0</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128</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168</a:t>
            </a:r>
            <a:endParaRPr sz="1400" b="0" i="0" u="none" strike="noStrike" cap="none">
              <a:solidFill>
                <a:srgbClr val="000000"/>
              </a:solidFill>
              <a:latin typeface="Arial"/>
              <a:ea typeface="Arial"/>
              <a:cs typeface="Arial"/>
              <a:sym typeface="Arial"/>
            </a:endParaRPr>
          </a:p>
        </p:txBody>
      </p:sp>
      <p:sp>
        <p:nvSpPr>
          <p:cNvPr id="432" name="Google Shape;432;g2decaa53004_0_811"/>
          <p:cNvSpPr/>
          <p:nvPr/>
        </p:nvSpPr>
        <p:spPr>
          <a:xfrm>
            <a:off x="4191000" y="3235326"/>
            <a:ext cx="2809800" cy="863700"/>
          </a:xfrm>
          <a:prstGeom prst="rect">
            <a:avLst/>
          </a:prstGeom>
          <a:solidFill>
            <a:srgbClr val="59D4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MID AQUA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89</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212</a:t>
            </a:r>
            <a:r>
              <a:rPr lang="en-US" sz="1800" b="0" i="0" u="none" strike="noStrike" cap="none">
                <a:solidFill>
                  <a:schemeClr val="lt1"/>
                </a:solidFill>
                <a:latin typeface="Arial"/>
                <a:ea typeface="Arial"/>
                <a:cs typeface="Arial"/>
                <a:sym typeface="Arial"/>
              </a:rPr>
              <a:t>  /  </a:t>
            </a:r>
            <a:r>
              <a:rPr lang="en-US" sz="1800" b="1" i="0" u="none" strike="noStrike" cap="none">
                <a:solidFill>
                  <a:schemeClr val="lt1"/>
                </a:solidFill>
                <a:latin typeface="Arial"/>
                <a:ea typeface="Arial"/>
                <a:cs typeface="Arial"/>
                <a:sym typeface="Arial"/>
              </a:rPr>
              <a:t>235</a:t>
            </a:r>
            <a:endParaRPr sz="1400" b="0" i="0" u="none" strike="noStrike" cap="none">
              <a:solidFill>
                <a:srgbClr val="000000"/>
              </a:solidFill>
              <a:latin typeface="Arial"/>
              <a:ea typeface="Arial"/>
              <a:cs typeface="Arial"/>
              <a:sym typeface="Arial"/>
            </a:endParaRPr>
          </a:p>
        </p:txBody>
      </p:sp>
      <p:sp>
        <p:nvSpPr>
          <p:cNvPr id="433" name="Google Shape;433;g2decaa53004_0_811"/>
          <p:cNvSpPr/>
          <p:nvPr/>
        </p:nvSpPr>
        <p:spPr>
          <a:xfrm>
            <a:off x="4191001" y="4217989"/>
            <a:ext cx="2809800" cy="831000"/>
          </a:xfrm>
          <a:prstGeom prst="rect">
            <a:avLst/>
          </a:prstGeom>
          <a:solidFill>
            <a:srgbClr val="ABE8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LIGHT AQUA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171</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232</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245</a:t>
            </a:r>
            <a:endParaRPr sz="1400" b="0" i="0" u="none" strike="noStrike" cap="none">
              <a:solidFill>
                <a:srgbClr val="000000"/>
              </a:solidFill>
              <a:latin typeface="Arial"/>
              <a:ea typeface="Arial"/>
              <a:cs typeface="Arial"/>
              <a:sym typeface="Arial"/>
            </a:endParaRPr>
          </a:p>
        </p:txBody>
      </p:sp>
      <p:sp>
        <p:nvSpPr>
          <p:cNvPr id="434" name="Google Shape;434;g2decaa53004_0_811"/>
          <p:cNvSpPr/>
          <p:nvPr/>
        </p:nvSpPr>
        <p:spPr>
          <a:xfrm>
            <a:off x="8097837" y="5192007"/>
            <a:ext cx="2793900" cy="846000"/>
          </a:xfrm>
          <a:prstGeom prst="rect">
            <a:avLst/>
          </a:prstGeom>
          <a:solidFill>
            <a:srgbClr val="E5DC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VIOLET BACKGROUND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229</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220</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242</a:t>
            </a:r>
            <a:endParaRPr sz="1400" b="0" i="0" u="none" strike="noStrike" cap="none">
              <a:solidFill>
                <a:srgbClr val="000000"/>
              </a:solidFill>
              <a:latin typeface="Arial"/>
              <a:ea typeface="Arial"/>
              <a:cs typeface="Arial"/>
              <a:sym typeface="Arial"/>
            </a:endParaRPr>
          </a:p>
        </p:txBody>
      </p:sp>
      <p:sp>
        <p:nvSpPr>
          <p:cNvPr id="435" name="Google Shape;435;g2decaa53004_0_811"/>
          <p:cNvSpPr/>
          <p:nvPr/>
        </p:nvSpPr>
        <p:spPr>
          <a:xfrm>
            <a:off x="314325" y="5181600"/>
            <a:ext cx="2787600" cy="856500"/>
          </a:xfrm>
          <a:prstGeom prst="rect">
            <a:avLst/>
          </a:prstGeom>
          <a:solidFill>
            <a:srgbClr val="FFE7D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TANGERINE BACKGROUND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255</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231</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219</a:t>
            </a:r>
            <a:endParaRPr sz="1400" b="0" i="0" u="none" strike="noStrike" cap="none">
              <a:solidFill>
                <a:srgbClr val="000000"/>
              </a:solidFill>
              <a:latin typeface="Arial"/>
              <a:ea typeface="Arial"/>
              <a:cs typeface="Arial"/>
              <a:sym typeface="Arial"/>
            </a:endParaRPr>
          </a:p>
        </p:txBody>
      </p:sp>
      <p:sp>
        <p:nvSpPr>
          <p:cNvPr id="436" name="Google Shape;436;g2decaa53004_0_811"/>
          <p:cNvSpPr/>
          <p:nvPr/>
        </p:nvSpPr>
        <p:spPr>
          <a:xfrm>
            <a:off x="4191000" y="5181599"/>
            <a:ext cx="2809800" cy="856500"/>
          </a:xfrm>
          <a:prstGeom prst="rect">
            <a:avLst/>
          </a:prstGeom>
          <a:solidFill>
            <a:srgbClr val="DAF5F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AQUA BACKGROUND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218</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245</a:t>
            </a:r>
            <a:r>
              <a:rPr lang="en-US" sz="1800" b="0" i="0" u="none" strike="noStrike" cap="none">
                <a:solidFill>
                  <a:schemeClr val="dk1"/>
                </a:solidFill>
                <a:latin typeface="Arial"/>
                <a:ea typeface="Arial"/>
                <a:cs typeface="Arial"/>
                <a:sym typeface="Arial"/>
              </a:rPr>
              <a:t>  /  </a:t>
            </a:r>
            <a:r>
              <a:rPr lang="en-US" sz="1800" b="1" i="0" u="none" strike="noStrike" cap="none">
                <a:solidFill>
                  <a:schemeClr val="dk1"/>
                </a:solidFill>
                <a:latin typeface="Arial"/>
                <a:ea typeface="Arial"/>
                <a:cs typeface="Arial"/>
                <a:sym typeface="Arial"/>
              </a:rPr>
              <a:t>250</a:t>
            </a:r>
            <a:endParaRPr sz="1400" b="0" i="0" u="none" strike="noStrike" cap="none">
              <a:solidFill>
                <a:srgbClr val="000000"/>
              </a:solidFill>
              <a:latin typeface="Arial"/>
              <a:ea typeface="Arial"/>
              <a:cs typeface="Arial"/>
              <a:sym typeface="Arial"/>
            </a:endParaRPr>
          </a:p>
        </p:txBody>
      </p:sp>
      <p:sp>
        <p:nvSpPr>
          <p:cNvPr id="437" name="Google Shape;437;g2decaa53004_0_811"/>
          <p:cNvSpPr txBox="1"/>
          <p:nvPr/>
        </p:nvSpPr>
        <p:spPr>
          <a:xfrm>
            <a:off x="314325" y="307975"/>
            <a:ext cx="11558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PMI RGB COLOR PALETTE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To quickly select a color you may copy and paste a color square or use the eyedropper. </a:t>
            </a:r>
            <a:endParaRPr sz="1400" b="0" i="0" u="none" strike="noStrike" cap="none">
              <a:solidFill>
                <a:srgbClr val="000000"/>
              </a:solidFill>
              <a:latin typeface="Arial"/>
              <a:ea typeface="Arial"/>
              <a:cs typeface="Arial"/>
              <a:sym typeface="Arial"/>
            </a:endParaRPr>
          </a:p>
        </p:txBody>
      </p:sp>
      <p:sp>
        <p:nvSpPr>
          <p:cNvPr id="438" name="Google Shape;438;g2decaa53004_0_811"/>
          <p:cNvSpPr/>
          <p:nvPr/>
        </p:nvSpPr>
        <p:spPr>
          <a:xfrm>
            <a:off x="3225800" y="1287463"/>
            <a:ext cx="852300" cy="863700"/>
          </a:xfrm>
          <a:prstGeom prst="rect">
            <a:avLst/>
          </a:prstGeom>
          <a:solidFill>
            <a:srgbClr val="FF610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439" name="Google Shape;439;g2decaa53004_0_811"/>
          <p:cNvSpPr/>
          <p:nvPr/>
        </p:nvSpPr>
        <p:spPr>
          <a:xfrm>
            <a:off x="3225799" y="2268537"/>
            <a:ext cx="852300" cy="847800"/>
          </a:xfrm>
          <a:prstGeom prst="rect">
            <a:avLst/>
          </a:prstGeom>
          <a:solidFill>
            <a:srgbClr val="DD300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440" name="Google Shape;440;g2decaa53004_0_811"/>
          <p:cNvSpPr/>
          <p:nvPr/>
        </p:nvSpPr>
        <p:spPr>
          <a:xfrm>
            <a:off x="3225799" y="3248800"/>
            <a:ext cx="852300" cy="847800"/>
          </a:xfrm>
          <a:prstGeom prst="rect">
            <a:avLst/>
          </a:prstGeom>
          <a:solidFill>
            <a:srgbClr val="FF94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441" name="Google Shape;441;g2decaa53004_0_811"/>
          <p:cNvSpPr/>
          <p:nvPr/>
        </p:nvSpPr>
        <p:spPr>
          <a:xfrm>
            <a:off x="3225799" y="4198938"/>
            <a:ext cx="852300" cy="889200"/>
          </a:xfrm>
          <a:prstGeom prst="rect">
            <a:avLst/>
          </a:prstGeom>
          <a:solidFill>
            <a:srgbClr val="FFC9B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sp>
        <p:nvSpPr>
          <p:cNvPr id="442" name="Google Shape;442;g2decaa53004_0_811"/>
          <p:cNvSpPr/>
          <p:nvPr/>
        </p:nvSpPr>
        <p:spPr>
          <a:xfrm>
            <a:off x="3225799" y="5181599"/>
            <a:ext cx="852300" cy="856500"/>
          </a:xfrm>
          <a:prstGeom prst="rect">
            <a:avLst/>
          </a:prstGeom>
          <a:solidFill>
            <a:srgbClr val="FFE7D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sp>
        <p:nvSpPr>
          <p:cNvPr id="443" name="Google Shape;443;g2decaa53004_0_811"/>
          <p:cNvSpPr/>
          <p:nvPr/>
        </p:nvSpPr>
        <p:spPr>
          <a:xfrm>
            <a:off x="7124699" y="1287463"/>
            <a:ext cx="872700" cy="863700"/>
          </a:xfrm>
          <a:prstGeom prst="rect">
            <a:avLst/>
          </a:prstGeom>
          <a:solidFill>
            <a:srgbClr val="05BFE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444" name="Google Shape;444;g2decaa53004_0_811"/>
          <p:cNvSpPr/>
          <p:nvPr/>
        </p:nvSpPr>
        <p:spPr>
          <a:xfrm>
            <a:off x="7124699" y="2252663"/>
            <a:ext cx="872700" cy="863700"/>
          </a:xfrm>
          <a:prstGeom prst="rect">
            <a:avLst/>
          </a:prstGeom>
          <a:solidFill>
            <a:srgbClr val="0080A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445" name="Google Shape;445;g2decaa53004_0_811"/>
          <p:cNvSpPr/>
          <p:nvPr/>
        </p:nvSpPr>
        <p:spPr>
          <a:xfrm>
            <a:off x="7124699" y="3233738"/>
            <a:ext cx="872700" cy="847800"/>
          </a:xfrm>
          <a:prstGeom prst="rect">
            <a:avLst/>
          </a:prstGeom>
          <a:solidFill>
            <a:srgbClr val="59D4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446" name="Google Shape;446;g2decaa53004_0_811"/>
          <p:cNvSpPr/>
          <p:nvPr/>
        </p:nvSpPr>
        <p:spPr>
          <a:xfrm>
            <a:off x="7124699" y="4198938"/>
            <a:ext cx="872700" cy="863700"/>
          </a:xfrm>
          <a:prstGeom prst="rect">
            <a:avLst/>
          </a:prstGeom>
          <a:solidFill>
            <a:srgbClr val="ABE8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sp>
        <p:nvSpPr>
          <p:cNvPr id="447" name="Google Shape;447;g2decaa53004_0_811"/>
          <p:cNvSpPr/>
          <p:nvPr/>
        </p:nvSpPr>
        <p:spPr>
          <a:xfrm>
            <a:off x="7124699" y="5174543"/>
            <a:ext cx="872700" cy="861000"/>
          </a:xfrm>
          <a:prstGeom prst="rect">
            <a:avLst/>
          </a:prstGeom>
          <a:solidFill>
            <a:srgbClr val="DAF5F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sp>
        <p:nvSpPr>
          <p:cNvPr id="448" name="Google Shape;448;g2decaa53004_0_811"/>
          <p:cNvSpPr/>
          <p:nvPr/>
        </p:nvSpPr>
        <p:spPr>
          <a:xfrm>
            <a:off x="11017250" y="1287463"/>
            <a:ext cx="861000" cy="846000"/>
          </a:xfrm>
          <a:prstGeom prst="rect">
            <a:avLst/>
          </a:prstGeom>
          <a:solidFill>
            <a:srgbClr val="4F17A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449" name="Google Shape;449;g2decaa53004_0_811"/>
          <p:cNvSpPr/>
          <p:nvPr/>
        </p:nvSpPr>
        <p:spPr>
          <a:xfrm>
            <a:off x="11017250" y="2237599"/>
            <a:ext cx="861000" cy="878700"/>
          </a:xfrm>
          <a:prstGeom prst="rect">
            <a:avLst/>
          </a:prstGeom>
          <a:solidFill>
            <a:srgbClr val="2B008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450" name="Google Shape;450;g2decaa53004_0_811"/>
          <p:cNvSpPr/>
          <p:nvPr/>
        </p:nvSpPr>
        <p:spPr>
          <a:xfrm>
            <a:off x="11017250" y="3233738"/>
            <a:ext cx="861000" cy="847800"/>
          </a:xfrm>
          <a:prstGeom prst="rect">
            <a:avLst/>
          </a:prstGeom>
          <a:solidFill>
            <a:srgbClr val="8A66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Sura"/>
              <a:ea typeface="Sura"/>
              <a:cs typeface="Sura"/>
              <a:sym typeface="Sura"/>
            </a:endParaRPr>
          </a:p>
        </p:txBody>
      </p:sp>
      <p:sp>
        <p:nvSpPr>
          <p:cNvPr id="451" name="Google Shape;451;g2decaa53004_0_811"/>
          <p:cNvSpPr/>
          <p:nvPr/>
        </p:nvSpPr>
        <p:spPr>
          <a:xfrm>
            <a:off x="11017250" y="4198938"/>
            <a:ext cx="861000" cy="863700"/>
          </a:xfrm>
          <a:prstGeom prst="rect">
            <a:avLst/>
          </a:prstGeom>
          <a:solidFill>
            <a:srgbClr val="C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sp>
        <p:nvSpPr>
          <p:cNvPr id="452" name="Google Shape;452;g2decaa53004_0_811"/>
          <p:cNvSpPr/>
          <p:nvPr/>
        </p:nvSpPr>
        <p:spPr>
          <a:xfrm>
            <a:off x="11017250" y="5174544"/>
            <a:ext cx="861000" cy="861000"/>
          </a:xfrm>
          <a:prstGeom prst="rect">
            <a:avLst/>
          </a:prstGeom>
          <a:solidFill>
            <a:srgbClr val="E5DC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Sura"/>
              <a:ea typeface="Sura"/>
              <a:cs typeface="Sura"/>
              <a:sym typeface="Sura"/>
            </a:endParaRPr>
          </a:p>
        </p:txBody>
      </p:sp>
      <p:pic>
        <p:nvPicPr>
          <p:cNvPr id="453" name="Google Shape;453;g2decaa53004_0_811"/>
          <p:cNvPicPr preferRelativeResize="0"/>
          <p:nvPr/>
        </p:nvPicPr>
        <p:blipFill rotWithShape="1">
          <a:blip r:embed="rId2">
            <a:alphaModFix/>
          </a:blip>
          <a:srcRect/>
          <a:stretch/>
        </p:blipFill>
        <p:spPr>
          <a:xfrm>
            <a:off x="314325" y="6355977"/>
            <a:ext cx="282374" cy="28089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5">
  <p:cSld name="Blank 5">
    <p:bg>
      <p:bgPr>
        <a:solidFill>
          <a:srgbClr val="F2F2F2"/>
        </a:solidFill>
        <a:effectLst/>
      </p:bgPr>
    </p:bg>
    <p:spTree>
      <p:nvGrpSpPr>
        <p:cNvPr id="1" name="Shape 65"/>
        <p:cNvGrpSpPr/>
        <p:nvPr/>
      </p:nvGrpSpPr>
      <p:grpSpPr>
        <a:xfrm>
          <a:off x="0" y="0"/>
          <a:ext cx="0" cy="0"/>
          <a:chOff x="0" y="0"/>
          <a:chExt cx="0" cy="0"/>
        </a:xfrm>
      </p:grpSpPr>
      <p:sp>
        <p:nvSpPr>
          <p:cNvPr id="66" name="Google Shape;66;p30"/>
          <p:cNvSpPr txBox="1">
            <a:spLocks noGrp="1"/>
          </p:cNvSpPr>
          <p:nvPr>
            <p:ph type="body" idx="1"/>
          </p:nvPr>
        </p:nvSpPr>
        <p:spPr>
          <a:xfrm>
            <a:off x="4846767" y="2272533"/>
            <a:ext cx="6665200" cy="180680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0"/>
              </a:spcBef>
              <a:spcAft>
                <a:spcPts val="0"/>
              </a:spcAft>
              <a:buClr>
                <a:schemeClr val="dk2"/>
              </a:buClr>
              <a:buSzPts val="1100"/>
              <a:buFont typeface="Arial"/>
              <a:buAutoNum type="arabicPeriod"/>
              <a:defRPr sz="1467" b="0" i="0" u="none" strike="noStrike" cap="none">
                <a:solidFill>
                  <a:schemeClr val="dk1"/>
                </a:solidFill>
                <a:latin typeface="Arial"/>
                <a:ea typeface="Arial"/>
                <a:cs typeface="Arial"/>
                <a:sym typeface="Arial"/>
              </a:defRPr>
            </a:lvl1pPr>
            <a:lvl2pPr marL="914400" marR="0" lvl="1" indent="-285750" algn="l">
              <a:lnSpc>
                <a:spcPct val="100000"/>
              </a:lnSpc>
              <a:spcBef>
                <a:spcPts val="0"/>
              </a:spcBef>
              <a:spcAft>
                <a:spcPts val="0"/>
              </a:spcAft>
              <a:buClr>
                <a:schemeClr val="dk2"/>
              </a:buClr>
              <a:buSzPts val="900"/>
              <a:buFont typeface="Arial"/>
              <a:buAutoNum type="alphaLcPeriod"/>
              <a:defRPr sz="1200" b="0" i="0" u="none" strike="noStrike" cap="none">
                <a:solidFill>
                  <a:schemeClr val="dk1"/>
                </a:solidFill>
                <a:latin typeface="Arial"/>
                <a:ea typeface="Arial"/>
                <a:cs typeface="Arial"/>
                <a:sym typeface="Arial"/>
              </a:defRPr>
            </a:lvl2pPr>
            <a:lvl3pPr marL="1371600" marR="0" lvl="2" indent="-285750" algn="l">
              <a:lnSpc>
                <a:spcPct val="100000"/>
              </a:lnSpc>
              <a:spcBef>
                <a:spcPts val="0"/>
              </a:spcBef>
              <a:spcAft>
                <a:spcPts val="0"/>
              </a:spcAft>
              <a:buClr>
                <a:schemeClr val="dk2"/>
              </a:buClr>
              <a:buSzPts val="900"/>
              <a:buFont typeface="Arial"/>
              <a:buAutoNum type="romanLcPeriod"/>
              <a:defRPr sz="1200" b="0" i="0" u="none" strike="noStrike" cap="none">
                <a:solidFill>
                  <a:schemeClr val="dk1"/>
                </a:solidFill>
                <a:latin typeface="Arial"/>
                <a:ea typeface="Arial"/>
                <a:cs typeface="Arial"/>
                <a:sym typeface="Arial"/>
              </a:defRPr>
            </a:lvl3pPr>
            <a:lvl4pPr marL="1828800" marR="0" lvl="3" indent="-285750" algn="l">
              <a:lnSpc>
                <a:spcPct val="100000"/>
              </a:lnSpc>
              <a:spcBef>
                <a:spcPts val="0"/>
              </a:spcBef>
              <a:spcAft>
                <a:spcPts val="0"/>
              </a:spcAft>
              <a:buClr>
                <a:schemeClr val="dk1"/>
              </a:buClr>
              <a:buSzPts val="900"/>
              <a:buFont typeface="Arial"/>
              <a:buAutoNum type="arabicPeriod"/>
              <a:defRPr sz="1200" b="0" i="0" u="none" strike="noStrike" cap="none">
                <a:solidFill>
                  <a:schemeClr val="dk1"/>
                </a:solidFill>
                <a:latin typeface="Arial"/>
                <a:ea typeface="Arial"/>
                <a:cs typeface="Arial"/>
                <a:sym typeface="Arial"/>
              </a:defRPr>
            </a:lvl4pPr>
            <a:lvl5pPr marL="2286000" marR="0" lvl="4" indent="-285750" algn="l">
              <a:lnSpc>
                <a:spcPct val="100000"/>
              </a:lnSpc>
              <a:spcBef>
                <a:spcPts val="0"/>
              </a:spcBef>
              <a:spcAft>
                <a:spcPts val="0"/>
              </a:spcAft>
              <a:buClr>
                <a:schemeClr val="dk1"/>
              </a:buClr>
              <a:buSzPts val="900"/>
              <a:buFont typeface="Arial"/>
              <a:buAutoNum type="alphaLcPeriod"/>
              <a:defRPr sz="1200" b="0" i="0" u="none" strike="noStrike" cap="none">
                <a:solidFill>
                  <a:schemeClr val="dk1"/>
                </a:solidFill>
                <a:latin typeface="Arial"/>
                <a:ea typeface="Arial"/>
                <a:cs typeface="Arial"/>
                <a:sym typeface="Arial"/>
              </a:defRPr>
            </a:lvl5pPr>
            <a:lvl6pPr marL="2743200" marR="0" lvl="5" indent="-285750" algn="l">
              <a:lnSpc>
                <a:spcPct val="100000"/>
              </a:lnSpc>
              <a:spcBef>
                <a:spcPts val="0"/>
              </a:spcBef>
              <a:spcAft>
                <a:spcPts val="0"/>
              </a:spcAft>
              <a:buClr>
                <a:schemeClr val="dk1"/>
              </a:buClr>
              <a:buSzPts val="900"/>
              <a:buFont typeface="Arial"/>
              <a:buAutoNum type="romanLcPeriod"/>
              <a:defRPr sz="1200" b="0" i="0" u="none" strike="noStrike" cap="none">
                <a:solidFill>
                  <a:schemeClr val="dk1"/>
                </a:solidFill>
                <a:latin typeface="Arial"/>
                <a:ea typeface="Arial"/>
                <a:cs typeface="Arial"/>
                <a:sym typeface="Arial"/>
              </a:defRPr>
            </a:lvl6pPr>
            <a:lvl7pPr marL="3200400" marR="0" lvl="6" indent="-285750" algn="l">
              <a:lnSpc>
                <a:spcPct val="100000"/>
              </a:lnSpc>
              <a:spcBef>
                <a:spcPts val="0"/>
              </a:spcBef>
              <a:spcAft>
                <a:spcPts val="0"/>
              </a:spcAft>
              <a:buClr>
                <a:schemeClr val="dk1"/>
              </a:buClr>
              <a:buSzPts val="900"/>
              <a:buFont typeface="Arial"/>
              <a:buAutoNum type="arabicPeriod"/>
              <a:defRPr sz="1200" b="0" i="0" u="none" strike="noStrike" cap="none">
                <a:solidFill>
                  <a:schemeClr val="dk1"/>
                </a:solidFill>
                <a:latin typeface="Arial"/>
                <a:ea typeface="Arial"/>
                <a:cs typeface="Arial"/>
                <a:sym typeface="Arial"/>
              </a:defRPr>
            </a:lvl7pPr>
            <a:lvl8pPr marL="3657600" marR="0" lvl="7" indent="-285750" algn="l">
              <a:lnSpc>
                <a:spcPct val="100000"/>
              </a:lnSpc>
              <a:spcBef>
                <a:spcPts val="0"/>
              </a:spcBef>
              <a:spcAft>
                <a:spcPts val="0"/>
              </a:spcAft>
              <a:buClr>
                <a:schemeClr val="dk1"/>
              </a:buClr>
              <a:buSzPts val="900"/>
              <a:buFont typeface="Arial"/>
              <a:buAutoNum type="alphaLcPeriod"/>
              <a:defRPr sz="1200" b="0" i="0" u="none" strike="noStrike" cap="none">
                <a:solidFill>
                  <a:schemeClr val="dk1"/>
                </a:solidFill>
                <a:latin typeface="Arial"/>
                <a:ea typeface="Arial"/>
                <a:cs typeface="Arial"/>
                <a:sym typeface="Arial"/>
              </a:defRPr>
            </a:lvl8pPr>
            <a:lvl9pPr marL="4114800" marR="0" lvl="8" indent="-285750" algn="l">
              <a:lnSpc>
                <a:spcPct val="100000"/>
              </a:lnSpc>
              <a:spcBef>
                <a:spcPts val="0"/>
              </a:spcBef>
              <a:spcAft>
                <a:spcPts val="0"/>
              </a:spcAft>
              <a:buClr>
                <a:schemeClr val="dk1"/>
              </a:buClr>
              <a:buSzPts val="900"/>
              <a:buFont typeface="Arial"/>
              <a:buAutoNum type="romanLcPeriod"/>
              <a:defRPr sz="1200" b="0" i="0" u="none" strike="noStrike" cap="none">
                <a:solidFill>
                  <a:schemeClr val="dk1"/>
                </a:solidFill>
                <a:latin typeface="Arial"/>
                <a:ea typeface="Arial"/>
                <a:cs typeface="Arial"/>
                <a:sym typeface="Arial"/>
              </a:defRPr>
            </a:lvl9pPr>
          </a:lstStyle>
          <a:p>
            <a:endParaRPr/>
          </a:p>
        </p:txBody>
      </p:sp>
      <p:sp>
        <p:nvSpPr>
          <p:cNvPr id="67" name="Google Shape;67;p30"/>
          <p:cNvSpPr txBox="1">
            <a:spLocks noGrp="1"/>
          </p:cNvSpPr>
          <p:nvPr>
            <p:ph type="title"/>
          </p:nvPr>
        </p:nvSpPr>
        <p:spPr>
          <a:xfrm>
            <a:off x="984476" y="539567"/>
            <a:ext cx="5162000" cy="988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2000"/>
              <a:buFont typeface="Arial"/>
              <a:buNone/>
              <a:defRPr sz="2667" b="1"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000"/>
              <a:buFont typeface="Arial"/>
              <a:buNone/>
              <a:defRPr sz="2667" b="1" i="0" u="none" strike="noStrike" cap="none">
                <a:solidFill>
                  <a:srgbClr val="000000"/>
                </a:solidFill>
                <a:latin typeface="Arial"/>
                <a:ea typeface="Arial"/>
                <a:cs typeface="Arial"/>
                <a:sym typeface="Arial"/>
              </a:defRPr>
            </a:lvl9pPr>
          </a:lstStyle>
          <a:p>
            <a:endParaRPr/>
          </a:p>
        </p:txBody>
      </p:sp>
      <p:sp>
        <p:nvSpPr>
          <p:cNvPr id="68" name="Google Shape;68;p30"/>
          <p:cNvSpPr txBox="1"/>
          <p:nvPr/>
        </p:nvSpPr>
        <p:spPr>
          <a:xfrm>
            <a:off x="11277033" y="6528133"/>
            <a:ext cx="566000" cy="2608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800" b="0" i="1" u="none" strike="noStrike" cap="none">
                <a:solidFill>
                  <a:srgbClr val="55555A"/>
                </a:solidFill>
                <a:latin typeface="Arial"/>
                <a:ea typeface="Arial"/>
                <a:cs typeface="Arial"/>
                <a:sym typeface="Arial"/>
              </a:rPr>
              <a:t>‹#›</a:t>
            </a:fld>
            <a:endParaRPr sz="1867" b="0" i="0" u="none" strike="noStrike" cap="none">
              <a:solidFill>
                <a:srgbClr val="55555A"/>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x">
  <p:cSld name="TITLE_AND_BODY">
    <p:spTree>
      <p:nvGrpSpPr>
        <p:cNvPr id="1" name="Shape 69"/>
        <p:cNvGrpSpPr/>
        <p:nvPr/>
      </p:nvGrpSpPr>
      <p:grpSpPr>
        <a:xfrm>
          <a:off x="0" y="0"/>
          <a:ext cx="0" cy="0"/>
          <a:chOff x="0" y="0"/>
          <a:chExt cx="0" cy="0"/>
        </a:xfrm>
      </p:grpSpPr>
      <p:pic>
        <p:nvPicPr>
          <p:cNvPr id="70" name="Google Shape;70;p34" descr="Picture 7"/>
          <p:cNvPicPr preferRelativeResize="0"/>
          <p:nvPr/>
        </p:nvPicPr>
        <p:blipFill rotWithShape="1">
          <a:blip r:embed="rId2">
            <a:alphaModFix/>
          </a:blip>
          <a:srcRect/>
          <a:stretch/>
        </p:blipFill>
        <p:spPr>
          <a:xfrm>
            <a:off x="219598" y="6246000"/>
            <a:ext cx="410404" cy="410403"/>
          </a:xfrm>
          <a:prstGeom prst="rect">
            <a:avLst/>
          </a:prstGeom>
          <a:noFill/>
          <a:ln>
            <a:noFill/>
          </a:ln>
        </p:spPr>
      </p:pic>
      <p:pic>
        <p:nvPicPr>
          <p:cNvPr id="71" name="Google Shape;71;p34" descr="Picture 24"/>
          <p:cNvPicPr preferRelativeResize="0"/>
          <p:nvPr/>
        </p:nvPicPr>
        <p:blipFill rotWithShape="1">
          <a:blip r:embed="rId3">
            <a:alphaModFix/>
          </a:blip>
          <a:srcRect/>
          <a:stretch/>
        </p:blipFill>
        <p:spPr>
          <a:xfrm>
            <a:off x="9448800" y="14043"/>
            <a:ext cx="2715237" cy="1263104"/>
          </a:xfrm>
          <a:prstGeom prst="rect">
            <a:avLst/>
          </a:prstGeom>
          <a:noFill/>
          <a:ln>
            <a:noFill/>
          </a:ln>
        </p:spPr>
      </p:pic>
      <p:sp>
        <p:nvSpPr>
          <p:cNvPr id="72" name="Google Shape;72;p34"/>
          <p:cNvSpPr txBox="1">
            <a:spLocks noGrp="1"/>
          </p:cNvSpPr>
          <p:nvPr>
            <p:ph type="title"/>
          </p:nvPr>
        </p:nvSpPr>
        <p:spPr>
          <a:xfrm>
            <a:off x="914912" y="718263"/>
            <a:ext cx="10362688" cy="879756"/>
          </a:xfrm>
          <a:prstGeom prst="rect">
            <a:avLst/>
          </a:prstGeom>
          <a:noFill/>
          <a:ln>
            <a:noFill/>
          </a:ln>
        </p:spPr>
        <p:txBody>
          <a:bodyPr spcFirstLastPara="1" wrap="square" lIns="0" tIns="45700" rIns="91425" bIns="0" anchor="t" anchorCtr="0">
            <a:noAutofit/>
          </a:bodyPr>
          <a:lstStyle>
            <a:lvl1pPr lvl="0" algn="l">
              <a:lnSpc>
                <a:spcPct val="80000"/>
              </a:lnSpc>
              <a:spcBef>
                <a:spcPts val="0"/>
              </a:spcBef>
              <a:spcAft>
                <a:spcPts val="0"/>
              </a:spcAft>
              <a:buClr>
                <a:schemeClr val="dk1"/>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11781596" y="6533965"/>
            <a:ext cx="410404" cy="309992"/>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800"/>
              <a:buFont typeface="Open Sans"/>
              <a:buNone/>
              <a:defRPr sz="10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4">
  <p:cSld name="Blank 4">
    <p:bg>
      <p:bgPr>
        <a:solidFill>
          <a:srgbClr val="F2F2F2"/>
        </a:solidFill>
        <a:effectLst/>
      </p:bgPr>
    </p:bg>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a:off x="984476" y="539567"/>
            <a:ext cx="5162100" cy="988500"/>
          </a:xfrm>
          <a:prstGeom prst="rect">
            <a:avLst/>
          </a:prstGeom>
          <a:noFill/>
          <a:ln>
            <a:noFill/>
          </a:ln>
        </p:spPr>
        <p:txBody>
          <a:bodyPr spcFirstLastPara="1" wrap="square" lIns="121900" tIns="121900" rIns="121900" bIns="121900" anchor="ctr" anchorCtr="0">
            <a:noAutofit/>
          </a:bodyPr>
          <a:lstStyle>
            <a:lvl1pPr marR="0" lvl="0" algn="l">
              <a:lnSpc>
                <a:spcPct val="100000"/>
              </a:lnSpc>
              <a:spcBef>
                <a:spcPts val="0"/>
              </a:spcBef>
              <a:spcAft>
                <a:spcPts val="0"/>
              </a:spcAft>
              <a:buClr>
                <a:srgbClr val="000000"/>
              </a:buClr>
              <a:buSzPts val="2700"/>
              <a:buFont typeface="Arial"/>
              <a:buNone/>
              <a:defRPr sz="2700" b="1"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9pPr>
          </a:lstStyle>
          <a:p>
            <a:endParaRPr/>
          </a:p>
        </p:txBody>
      </p:sp>
      <p:sp>
        <p:nvSpPr>
          <p:cNvPr id="76" name="Google Shape;76;p35"/>
          <p:cNvSpPr txBox="1"/>
          <p:nvPr/>
        </p:nvSpPr>
        <p:spPr>
          <a:xfrm>
            <a:off x="11277033" y="6528133"/>
            <a:ext cx="566100" cy="2607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1" u="none" strike="noStrike" cap="none">
                <a:solidFill>
                  <a:srgbClr val="55555A"/>
                </a:solidFill>
                <a:latin typeface="Arial"/>
                <a:ea typeface="Arial"/>
                <a:cs typeface="Arial"/>
                <a:sym typeface="Arial"/>
              </a:rPr>
              <a:t>‹#›</a:t>
            </a:fld>
            <a:endParaRPr sz="1900" b="0" i="0" u="none" strike="noStrike" cap="none">
              <a:solidFill>
                <a:srgbClr val="55555A"/>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5 1">
  <p:cSld name="Blank 5 1">
    <p:bg>
      <p:bgPr>
        <a:solidFill>
          <a:srgbClr val="F2F2F2"/>
        </a:solidFill>
        <a:effectLst/>
      </p:bgPr>
    </p:bg>
    <p:spTree>
      <p:nvGrpSpPr>
        <p:cNvPr id="1" name="Shape 77"/>
        <p:cNvGrpSpPr/>
        <p:nvPr/>
      </p:nvGrpSpPr>
      <p:grpSpPr>
        <a:xfrm>
          <a:off x="0" y="0"/>
          <a:ext cx="0" cy="0"/>
          <a:chOff x="0" y="0"/>
          <a:chExt cx="0" cy="0"/>
        </a:xfrm>
      </p:grpSpPr>
      <p:sp>
        <p:nvSpPr>
          <p:cNvPr id="78" name="Google Shape;78;p36"/>
          <p:cNvSpPr txBox="1">
            <a:spLocks noGrp="1"/>
          </p:cNvSpPr>
          <p:nvPr>
            <p:ph type="body" idx="1"/>
          </p:nvPr>
        </p:nvSpPr>
        <p:spPr>
          <a:xfrm>
            <a:off x="4846767" y="2272533"/>
            <a:ext cx="6665100" cy="1806900"/>
          </a:xfrm>
          <a:prstGeom prst="rect">
            <a:avLst/>
          </a:prstGeom>
          <a:noFill/>
          <a:ln>
            <a:noFill/>
          </a:ln>
        </p:spPr>
        <p:txBody>
          <a:bodyPr spcFirstLastPara="1" wrap="square" lIns="121900" tIns="121900" rIns="121900" bIns="121900" anchor="t" anchorCtr="0">
            <a:noAutofit/>
          </a:bodyPr>
          <a:lstStyle>
            <a:lvl1pPr marL="457200" marR="0" lvl="0" indent="-323850" algn="l">
              <a:lnSpc>
                <a:spcPct val="100000"/>
              </a:lnSpc>
              <a:spcBef>
                <a:spcPts val="0"/>
              </a:spcBef>
              <a:spcAft>
                <a:spcPts val="0"/>
              </a:spcAft>
              <a:buClr>
                <a:schemeClr val="dk2"/>
              </a:buClr>
              <a:buSzPts val="1500"/>
              <a:buFont typeface="Arial"/>
              <a:buAutoNum type="arabicPeriod"/>
              <a:defRPr sz="1500" b="0" i="0" u="none" strike="noStrike" cap="none">
                <a:solidFill>
                  <a:schemeClr val="dk1"/>
                </a:solidFill>
                <a:latin typeface="Arial"/>
                <a:ea typeface="Arial"/>
                <a:cs typeface="Arial"/>
                <a:sym typeface="Arial"/>
              </a:defRPr>
            </a:lvl1pPr>
            <a:lvl2pPr marL="914400" marR="0" lvl="1" indent="-304800" algn="l">
              <a:lnSpc>
                <a:spcPct val="100000"/>
              </a:lnSpc>
              <a:spcBef>
                <a:spcPts val="0"/>
              </a:spcBef>
              <a:spcAft>
                <a:spcPts val="0"/>
              </a:spcAft>
              <a:buClr>
                <a:schemeClr val="dk2"/>
              </a:buClr>
              <a:buSzPts val="1200"/>
              <a:buFont typeface="Arial"/>
              <a:buAutoNum type="alphaLcPeriod"/>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0"/>
              </a:spcBef>
              <a:spcAft>
                <a:spcPts val="0"/>
              </a:spcAft>
              <a:buClr>
                <a:schemeClr val="dk2"/>
              </a:buClr>
              <a:buSzPts val="1200"/>
              <a:buFont typeface="Arial"/>
              <a:buAutoNum type="romanLcPeriod"/>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0"/>
              </a:spcBef>
              <a:spcAft>
                <a:spcPts val="0"/>
              </a:spcAft>
              <a:buClr>
                <a:schemeClr val="dk1"/>
              </a:buClr>
              <a:buSzPts val="1200"/>
              <a:buFont typeface="Arial"/>
              <a:buAutoNum type="arabicPeriod"/>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0"/>
              </a:spcBef>
              <a:spcAft>
                <a:spcPts val="0"/>
              </a:spcAft>
              <a:buClr>
                <a:schemeClr val="dk1"/>
              </a:buClr>
              <a:buSzPts val="1200"/>
              <a:buFont typeface="Arial"/>
              <a:buAutoNum type="alphaLcPeriod"/>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0"/>
              </a:spcBef>
              <a:spcAft>
                <a:spcPts val="0"/>
              </a:spcAft>
              <a:buClr>
                <a:schemeClr val="dk1"/>
              </a:buClr>
              <a:buSzPts val="1200"/>
              <a:buFont typeface="Arial"/>
              <a:buAutoNum type="romanLcPeriod"/>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0"/>
              </a:spcBef>
              <a:spcAft>
                <a:spcPts val="0"/>
              </a:spcAft>
              <a:buClr>
                <a:schemeClr val="dk1"/>
              </a:buClr>
              <a:buSzPts val="1200"/>
              <a:buFont typeface="Arial"/>
              <a:buAutoNum type="arabicPeriod"/>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0"/>
              </a:spcBef>
              <a:spcAft>
                <a:spcPts val="0"/>
              </a:spcAft>
              <a:buClr>
                <a:schemeClr val="dk1"/>
              </a:buClr>
              <a:buSzPts val="1200"/>
              <a:buFont typeface="Arial"/>
              <a:buAutoNum type="alphaLcPeriod"/>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0"/>
              </a:spcBef>
              <a:spcAft>
                <a:spcPts val="0"/>
              </a:spcAft>
              <a:buClr>
                <a:schemeClr val="dk1"/>
              </a:buClr>
              <a:buSzPts val="1200"/>
              <a:buFont typeface="Arial"/>
              <a:buAutoNum type="romanLcPeriod"/>
              <a:defRPr sz="1200" b="0" i="0" u="none" strike="noStrike" cap="none">
                <a:solidFill>
                  <a:schemeClr val="dk1"/>
                </a:solidFill>
                <a:latin typeface="Arial"/>
                <a:ea typeface="Arial"/>
                <a:cs typeface="Arial"/>
                <a:sym typeface="Arial"/>
              </a:defRPr>
            </a:lvl9pPr>
          </a:lstStyle>
          <a:p>
            <a:endParaRPr/>
          </a:p>
        </p:txBody>
      </p:sp>
      <p:sp>
        <p:nvSpPr>
          <p:cNvPr id="79" name="Google Shape;79;p36"/>
          <p:cNvSpPr txBox="1">
            <a:spLocks noGrp="1"/>
          </p:cNvSpPr>
          <p:nvPr>
            <p:ph type="title"/>
          </p:nvPr>
        </p:nvSpPr>
        <p:spPr>
          <a:xfrm>
            <a:off x="984476" y="539567"/>
            <a:ext cx="5162100" cy="988500"/>
          </a:xfrm>
          <a:prstGeom prst="rect">
            <a:avLst/>
          </a:prstGeom>
          <a:noFill/>
          <a:ln>
            <a:noFill/>
          </a:ln>
        </p:spPr>
        <p:txBody>
          <a:bodyPr spcFirstLastPara="1" wrap="square" lIns="121900" tIns="121900" rIns="121900" bIns="121900" anchor="ctr" anchorCtr="0">
            <a:noAutofit/>
          </a:bodyPr>
          <a:lstStyle>
            <a:lvl1pPr marR="0" lvl="0" algn="l">
              <a:lnSpc>
                <a:spcPct val="100000"/>
              </a:lnSpc>
              <a:spcBef>
                <a:spcPts val="0"/>
              </a:spcBef>
              <a:spcAft>
                <a:spcPts val="0"/>
              </a:spcAft>
              <a:buClr>
                <a:srgbClr val="000000"/>
              </a:buClr>
              <a:buSzPts val="2700"/>
              <a:buFont typeface="Arial"/>
              <a:buNone/>
              <a:defRPr sz="2700" b="1"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700"/>
              <a:buFont typeface="Arial"/>
              <a:buNone/>
              <a:defRPr sz="2700" b="1" i="0" u="none" strike="noStrike" cap="none">
                <a:solidFill>
                  <a:srgbClr val="000000"/>
                </a:solidFill>
                <a:latin typeface="Arial"/>
                <a:ea typeface="Arial"/>
                <a:cs typeface="Arial"/>
                <a:sym typeface="Arial"/>
              </a:defRPr>
            </a:lvl9pPr>
          </a:lstStyle>
          <a:p>
            <a:endParaRPr/>
          </a:p>
        </p:txBody>
      </p:sp>
      <p:sp>
        <p:nvSpPr>
          <p:cNvPr id="80" name="Google Shape;80;p36"/>
          <p:cNvSpPr txBox="1"/>
          <p:nvPr/>
        </p:nvSpPr>
        <p:spPr>
          <a:xfrm>
            <a:off x="11277033" y="6528133"/>
            <a:ext cx="566100" cy="2607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1" u="none" strike="noStrike" cap="none">
                <a:solidFill>
                  <a:srgbClr val="55555A"/>
                </a:solidFill>
                <a:latin typeface="Arial"/>
                <a:ea typeface="Arial"/>
                <a:cs typeface="Arial"/>
                <a:sym typeface="Arial"/>
              </a:rPr>
              <a:t>‹#›</a:t>
            </a:fld>
            <a:endParaRPr sz="1900" b="0" i="0" u="none" strike="noStrike" cap="none">
              <a:solidFill>
                <a:srgbClr val="55555A"/>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16.png"/><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6.png"/><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14325" y="302839"/>
            <a:ext cx="11558588" cy="37819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314325" y="1640541"/>
            <a:ext cx="11558588" cy="4304646"/>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20040" algn="l" rtl="0">
              <a:lnSpc>
                <a:spcPct val="90000"/>
              </a:lnSpc>
              <a:spcBef>
                <a:spcPts val="500"/>
              </a:spcBef>
              <a:spcAft>
                <a:spcPts val="0"/>
              </a:spcAft>
              <a:buClr>
                <a:srgbClr val="FF610D"/>
              </a:buClr>
              <a:buSzPts val="144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09879" algn="l" rtl="0">
              <a:lnSpc>
                <a:spcPct val="90000"/>
              </a:lnSpc>
              <a:spcBef>
                <a:spcPts val="500"/>
              </a:spcBef>
              <a:spcAft>
                <a:spcPts val="0"/>
              </a:spcAft>
              <a:buClr>
                <a:srgbClr val="FF610D"/>
              </a:buClr>
              <a:buSzPts val="128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sldNum" idx="12"/>
          </p:nvPr>
        </p:nvSpPr>
        <p:spPr>
          <a:xfrm>
            <a:off x="11465859" y="6397025"/>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22"/>
          <p:cNvPicPr preferRelativeResize="0"/>
          <p:nvPr/>
        </p:nvPicPr>
        <p:blipFill rotWithShape="1">
          <a:blip r:embed="rId17">
            <a:alphaModFix/>
          </a:blip>
          <a:srcRect/>
          <a:stretch/>
        </p:blipFill>
        <p:spPr>
          <a:xfrm>
            <a:off x="314325" y="6355977"/>
            <a:ext cx="282374" cy="2808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28">
          <p15:clr>
            <a:srgbClr val="F26B43"/>
          </p15:clr>
        </p15:guide>
        <p15:guide id="2" orient="horz" pos="194">
          <p15:clr>
            <a:srgbClr val="F26B43"/>
          </p15:clr>
        </p15:guide>
        <p15:guide id="3" orient="horz" pos="811">
          <p15:clr>
            <a:srgbClr val="F26B43"/>
          </p15:clr>
        </p15:guide>
        <p15:guide id="4" orient="horz" pos="4129">
          <p15:clr>
            <a:srgbClr val="F26B43"/>
          </p15:clr>
        </p15:guide>
        <p15:guide id="5" orient="horz" pos="3802">
          <p15:clr>
            <a:srgbClr val="F26B43"/>
          </p15:clr>
        </p15:guide>
        <p15:guide id="6" orient="horz" pos="3264">
          <p15:clr>
            <a:srgbClr val="F26B43"/>
          </p15:clr>
        </p15:guide>
        <p15:guide id="7" orient="horz" pos="3189">
          <p15:clr>
            <a:srgbClr val="F26B43"/>
          </p15:clr>
        </p15:guide>
        <p15:guide id="8" orient="horz" pos="1344">
          <p15:clr>
            <a:srgbClr val="F26B43"/>
          </p15:clr>
        </p15:guide>
        <p15:guide id="9" orient="horz" pos="1419">
          <p15:clr>
            <a:srgbClr val="F26B43"/>
          </p15:clr>
        </p15:guide>
        <p15:guide id="10" orient="horz" pos="2645">
          <p15:clr>
            <a:srgbClr val="F26B43"/>
          </p15:clr>
        </p15:guide>
        <p15:guide id="11" orient="horz" pos="2571">
          <p15:clr>
            <a:srgbClr val="F26B43"/>
          </p15:clr>
        </p15:guide>
        <p15:guide id="12" orient="horz" pos="1963">
          <p15:clr>
            <a:srgbClr val="F26B43"/>
          </p15:clr>
        </p15:guide>
        <p15:guide id="13" orient="horz" pos="2037">
          <p15:clr>
            <a:srgbClr val="F26B43"/>
          </p15:clr>
        </p15:guide>
        <p15:guide id="14" pos="198">
          <p15:clr>
            <a:srgbClr val="F26B43"/>
          </p15:clr>
        </p15:guide>
        <p15:guide id="15" pos="7479">
          <p15:clr>
            <a:srgbClr val="F26B43"/>
          </p15:clr>
        </p15:guide>
        <p15:guide id="16" pos="6940">
          <p15:clr>
            <a:srgbClr val="F26B43"/>
          </p15:clr>
        </p15:guide>
        <p15:guide id="17" pos="6861">
          <p15:clr>
            <a:srgbClr val="F26B43"/>
          </p15:clr>
        </p15:guide>
        <p15:guide id="18" pos="728">
          <p15:clr>
            <a:srgbClr val="F26B43"/>
          </p15:clr>
        </p15:guide>
        <p15:guide id="19" pos="806">
          <p15:clr>
            <a:srgbClr val="F26B43"/>
          </p15:clr>
        </p15:guide>
        <p15:guide id="20" pos="6327">
          <p15:clr>
            <a:srgbClr val="F26B43"/>
          </p15:clr>
        </p15:guide>
        <p15:guide id="21" pos="6253">
          <p15:clr>
            <a:srgbClr val="F26B43"/>
          </p15:clr>
        </p15:guide>
        <p15:guide id="22" pos="1346">
          <p15:clr>
            <a:srgbClr val="F26B43"/>
          </p15:clr>
        </p15:guide>
        <p15:guide id="23" pos="1415">
          <p15:clr>
            <a:srgbClr val="F26B43"/>
          </p15:clr>
        </p15:guide>
        <p15:guide id="24" pos="1954">
          <p15:clr>
            <a:srgbClr val="F26B43"/>
          </p15:clr>
        </p15:guide>
        <p15:guide id="25" pos="2032">
          <p15:clr>
            <a:srgbClr val="F26B43"/>
          </p15:clr>
        </p15:guide>
        <p15:guide id="26" pos="5719">
          <p15:clr>
            <a:srgbClr val="F26B43"/>
          </p15:clr>
        </p15:guide>
        <p15:guide id="27" pos="5636">
          <p15:clr>
            <a:srgbClr val="F26B43"/>
          </p15:clr>
        </p15:guide>
        <p15:guide id="28" pos="2567">
          <p15:clr>
            <a:srgbClr val="F26B43"/>
          </p15:clr>
        </p15:guide>
        <p15:guide id="29" pos="5101">
          <p15:clr>
            <a:srgbClr val="F26B43"/>
          </p15:clr>
        </p15:guide>
        <p15:guide id="30" pos="2640">
          <p15:clr>
            <a:srgbClr val="F26B43"/>
          </p15:clr>
        </p15:guide>
        <p15:guide id="31" pos="5027">
          <p15:clr>
            <a:srgbClr val="F26B43"/>
          </p15:clr>
        </p15:guide>
        <p15:guide id="32" pos="3184">
          <p15:clr>
            <a:srgbClr val="F26B43"/>
          </p15:clr>
        </p15:guide>
        <p15:guide id="33" pos="3258">
          <p15:clr>
            <a:srgbClr val="F26B43"/>
          </p15:clr>
        </p15:guide>
        <p15:guide id="34" pos="4488">
          <p15:clr>
            <a:srgbClr val="F26B43"/>
          </p15:clr>
        </p15:guide>
        <p15:guide id="35" pos="4410">
          <p15:clr>
            <a:srgbClr val="F26B43"/>
          </p15:clr>
        </p15:guide>
        <p15:guide id="36" pos="3875">
          <p15:clr>
            <a:srgbClr val="F26B43"/>
          </p15:clr>
        </p15:guide>
        <p15:guide id="37" pos="3797">
          <p15:clr>
            <a:srgbClr val="F26B43"/>
          </p15:clr>
        </p15:guide>
        <p15:guide id="38" orient="horz" pos="3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723900" y="228600"/>
            <a:ext cx="10744200" cy="8501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700" b="1" i="0" u="none" strike="noStrike" cap="none">
                <a:solidFill>
                  <a:schemeClr val="accent1"/>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accent1"/>
                </a:solidFill>
                <a:latin typeface="Calibri"/>
                <a:ea typeface="Calibri"/>
                <a:cs typeface="Calibri"/>
                <a:sym typeface="Calibri"/>
              </a:defRPr>
            </a:lvl2pPr>
            <a:lvl3pPr marR="0" lvl="2" algn="l" rtl="0">
              <a:spcBef>
                <a:spcPts val="0"/>
              </a:spcBef>
              <a:spcAft>
                <a:spcPts val="0"/>
              </a:spcAft>
              <a:buSzPts val="1400"/>
              <a:buNone/>
              <a:defRPr sz="2800" b="1" i="0" u="none" strike="noStrike" cap="none">
                <a:solidFill>
                  <a:schemeClr val="accent1"/>
                </a:solidFill>
                <a:latin typeface="Calibri"/>
                <a:ea typeface="Calibri"/>
                <a:cs typeface="Calibri"/>
                <a:sym typeface="Calibri"/>
              </a:defRPr>
            </a:lvl3pPr>
            <a:lvl4pPr marR="0" lvl="3" algn="l" rtl="0">
              <a:spcBef>
                <a:spcPts val="0"/>
              </a:spcBef>
              <a:spcAft>
                <a:spcPts val="0"/>
              </a:spcAft>
              <a:buSzPts val="1400"/>
              <a:buNone/>
              <a:defRPr sz="2800" b="1" i="0" u="none" strike="noStrike" cap="none">
                <a:solidFill>
                  <a:schemeClr val="accent1"/>
                </a:solidFill>
                <a:latin typeface="Calibri"/>
                <a:ea typeface="Calibri"/>
                <a:cs typeface="Calibri"/>
                <a:sym typeface="Calibri"/>
              </a:defRPr>
            </a:lvl4pPr>
            <a:lvl5pPr marR="0" lvl="4" algn="l" rtl="0">
              <a:spcBef>
                <a:spcPts val="0"/>
              </a:spcBef>
              <a:spcAft>
                <a:spcPts val="0"/>
              </a:spcAft>
              <a:buSzPts val="1400"/>
              <a:buNone/>
              <a:defRPr sz="2800" b="1" i="0" u="none" strike="noStrike" cap="none">
                <a:solidFill>
                  <a:schemeClr val="accent1"/>
                </a:solidFill>
                <a:latin typeface="Calibri"/>
                <a:ea typeface="Calibri"/>
                <a:cs typeface="Calibri"/>
                <a:sym typeface="Calibri"/>
              </a:defRPr>
            </a:lvl5pPr>
            <a:lvl6pPr marR="0" lvl="5" algn="l" rtl="0">
              <a:spcBef>
                <a:spcPts val="0"/>
              </a:spcBef>
              <a:spcAft>
                <a:spcPts val="0"/>
              </a:spcAft>
              <a:buSzPts val="1400"/>
              <a:buNone/>
              <a:defRPr sz="2800" b="1" i="0" u="none" strike="noStrike" cap="none">
                <a:solidFill>
                  <a:schemeClr val="accent1"/>
                </a:solidFill>
                <a:latin typeface="Calibri"/>
                <a:ea typeface="Calibri"/>
                <a:cs typeface="Calibri"/>
                <a:sym typeface="Calibri"/>
              </a:defRPr>
            </a:lvl6pPr>
            <a:lvl7pPr marR="0" lvl="6" algn="l" rtl="0">
              <a:spcBef>
                <a:spcPts val="0"/>
              </a:spcBef>
              <a:spcAft>
                <a:spcPts val="0"/>
              </a:spcAft>
              <a:buSzPts val="1400"/>
              <a:buNone/>
              <a:defRPr sz="2800" b="1" i="0" u="none" strike="noStrike" cap="none">
                <a:solidFill>
                  <a:schemeClr val="accent1"/>
                </a:solidFill>
                <a:latin typeface="Calibri"/>
                <a:ea typeface="Calibri"/>
                <a:cs typeface="Calibri"/>
                <a:sym typeface="Calibri"/>
              </a:defRPr>
            </a:lvl7pPr>
            <a:lvl8pPr marR="0" lvl="7" algn="l" rtl="0">
              <a:spcBef>
                <a:spcPts val="0"/>
              </a:spcBef>
              <a:spcAft>
                <a:spcPts val="0"/>
              </a:spcAft>
              <a:buSzPts val="1400"/>
              <a:buNone/>
              <a:defRPr sz="2800" b="1" i="0" u="none" strike="noStrike" cap="none">
                <a:solidFill>
                  <a:schemeClr val="accent1"/>
                </a:solidFill>
                <a:latin typeface="Calibri"/>
                <a:ea typeface="Calibri"/>
                <a:cs typeface="Calibri"/>
                <a:sym typeface="Calibri"/>
              </a:defRPr>
            </a:lvl8pPr>
            <a:lvl9pPr marR="0" lvl="8" algn="l" rtl="0">
              <a:spcBef>
                <a:spcPts val="0"/>
              </a:spcBef>
              <a:spcAft>
                <a:spcPts val="0"/>
              </a:spcAft>
              <a:buSzPts val="1400"/>
              <a:buNone/>
              <a:defRPr sz="2800" b="1" i="0" u="none" strike="noStrike" cap="none">
                <a:solidFill>
                  <a:schemeClr val="accent1"/>
                </a:solidFill>
                <a:latin typeface="Calibri"/>
                <a:ea typeface="Calibri"/>
                <a:cs typeface="Calibri"/>
                <a:sym typeface="Calibri"/>
              </a:defRPr>
            </a:lvl9pPr>
          </a:lstStyle>
          <a:p>
            <a:endParaRPr/>
          </a:p>
        </p:txBody>
      </p:sp>
      <p:sp>
        <p:nvSpPr>
          <p:cNvPr id="148" name="Google Shape;148;p25"/>
          <p:cNvSpPr txBox="1">
            <a:spLocks noGrp="1"/>
          </p:cNvSpPr>
          <p:nvPr>
            <p:ph type="body" idx="1"/>
          </p:nvPr>
        </p:nvSpPr>
        <p:spPr>
          <a:xfrm>
            <a:off x="723900" y="1333500"/>
            <a:ext cx="10744200" cy="4495800"/>
          </a:xfrm>
          <a:prstGeom prst="rect">
            <a:avLst/>
          </a:prstGeom>
          <a:noFill/>
          <a:ln>
            <a:noFill/>
          </a:ln>
        </p:spPr>
        <p:txBody>
          <a:bodyPr spcFirstLastPara="1" wrap="square" lIns="91425" tIns="45700" rIns="91425" bIns="45700" anchor="t" anchorCtr="0">
            <a:noAutofit/>
          </a:bodyPr>
          <a:lstStyle>
            <a:lvl1pPr marL="457200" marR="0" lvl="0" indent="-311150" algn="l" rtl="0">
              <a:lnSpc>
                <a:spcPct val="125000"/>
              </a:lnSpc>
              <a:spcBef>
                <a:spcPts val="325"/>
              </a:spcBef>
              <a:spcAft>
                <a:spcPts val="0"/>
              </a:spcAft>
              <a:buClr>
                <a:schemeClr val="accent2"/>
              </a:buClr>
              <a:buSzPts val="1300"/>
              <a:buFont typeface="Noto Sans Symbols"/>
              <a:buChar char="▪"/>
              <a:defRPr sz="1300" b="0" i="0" u="none" strike="noStrike" cap="none">
                <a:solidFill>
                  <a:schemeClr val="accent1"/>
                </a:solidFill>
                <a:latin typeface="Arial"/>
                <a:ea typeface="Arial"/>
                <a:cs typeface="Arial"/>
                <a:sym typeface="Arial"/>
              </a:defRPr>
            </a:lvl1pPr>
            <a:lvl2pPr marL="914400" marR="0" lvl="1" indent="-335280" algn="l" rtl="0">
              <a:lnSpc>
                <a:spcPct val="125000"/>
              </a:lnSpc>
              <a:spcBef>
                <a:spcPts val="0"/>
              </a:spcBef>
              <a:spcAft>
                <a:spcPts val="0"/>
              </a:spcAft>
              <a:buClr>
                <a:schemeClr val="accent3"/>
              </a:buClr>
              <a:buSzPts val="1680"/>
              <a:buFont typeface="Noto Sans Symbols"/>
              <a:buChar char="▪"/>
              <a:defRPr sz="1400" b="0" i="0" u="none" strike="noStrike" cap="none">
                <a:solidFill>
                  <a:srgbClr val="051039"/>
                </a:solidFill>
                <a:latin typeface="Arial"/>
                <a:ea typeface="Arial"/>
                <a:cs typeface="Arial"/>
                <a:sym typeface="Arial"/>
              </a:defRPr>
            </a:lvl2pPr>
            <a:lvl3pPr marL="1371600" marR="0" lvl="2" indent="-317500" algn="l" rtl="0">
              <a:lnSpc>
                <a:spcPct val="125000"/>
              </a:lnSpc>
              <a:spcBef>
                <a:spcPts val="0"/>
              </a:spcBef>
              <a:spcAft>
                <a:spcPts val="0"/>
              </a:spcAft>
              <a:buClr>
                <a:schemeClr val="accent2"/>
              </a:buClr>
              <a:buSzPts val="1400"/>
              <a:buFont typeface="Arial"/>
              <a:buChar char="o"/>
              <a:defRPr sz="1400" b="0" i="0" u="none" strike="noStrike" cap="none">
                <a:solidFill>
                  <a:schemeClr val="accent1"/>
                </a:solidFill>
                <a:latin typeface="Arial"/>
                <a:ea typeface="Arial"/>
                <a:cs typeface="Arial"/>
                <a:sym typeface="Arial"/>
              </a:defRPr>
            </a:lvl3pPr>
            <a:lvl4pPr marL="1828800" marR="0" lvl="3" indent="-317500" algn="l" rtl="0">
              <a:lnSpc>
                <a:spcPct val="125000"/>
              </a:lnSpc>
              <a:spcBef>
                <a:spcPts val="0"/>
              </a:spcBef>
              <a:spcAft>
                <a:spcPts val="0"/>
              </a:spcAft>
              <a:buClr>
                <a:srgbClr val="FF3C3C"/>
              </a:buClr>
              <a:buSzPts val="1400"/>
              <a:buFont typeface="Arial"/>
              <a:buChar char="-"/>
              <a:defRPr sz="1400" b="0" i="0" u="none" strike="noStrike" cap="none">
                <a:solidFill>
                  <a:schemeClr val="accent1"/>
                </a:solidFill>
                <a:latin typeface="Arial"/>
                <a:ea typeface="Arial"/>
                <a:cs typeface="Arial"/>
                <a:sym typeface="Arial"/>
              </a:defRPr>
            </a:lvl4pPr>
            <a:lvl5pPr marL="2286000" marR="0" lvl="4" indent="-317500" algn="l" rtl="0">
              <a:lnSpc>
                <a:spcPct val="125000"/>
              </a:lnSpc>
              <a:spcBef>
                <a:spcPts val="0"/>
              </a:spcBef>
              <a:spcAft>
                <a:spcPts val="0"/>
              </a:spcAft>
              <a:buClr>
                <a:schemeClr val="lt2"/>
              </a:buClr>
              <a:buSzPts val="1400"/>
              <a:buFont typeface="Arial"/>
              <a:buChar char="-"/>
              <a:defRPr sz="1400" b="0" i="0" u="none" strike="noStrike" cap="none">
                <a:solidFill>
                  <a:schemeClr val="accen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9" name="Google Shape;149;p25"/>
          <p:cNvSpPr txBox="1">
            <a:spLocks noGrp="1"/>
          </p:cNvSpPr>
          <p:nvPr>
            <p:ph type="ftr" idx="11"/>
          </p:nvPr>
        </p:nvSpPr>
        <p:spPr>
          <a:xfrm>
            <a:off x="723900" y="6264275"/>
            <a:ext cx="2861087" cy="365125"/>
          </a:xfrm>
          <a:prstGeom prst="rect">
            <a:avLst/>
          </a:prstGeom>
          <a:noFill/>
          <a:ln>
            <a:noFill/>
          </a:ln>
        </p:spPr>
        <p:txBody>
          <a:bodyPr spcFirstLastPara="1" wrap="square" lIns="0" tIns="0" rIns="0" bIns="0" anchor="b" anchorCtr="0">
            <a:noAutofit/>
          </a:bodyPr>
          <a:lstStyle>
            <a:lvl1pPr marR="0" lvl="0" algn="l" rtl="0">
              <a:lnSpc>
                <a:spcPct val="111111"/>
              </a:lnSpc>
              <a:spcBef>
                <a:spcPts val="0"/>
              </a:spcBef>
              <a:spcAft>
                <a:spcPts val="0"/>
              </a:spcAft>
              <a:buSzPts val="1400"/>
              <a:buNone/>
              <a:defRPr sz="900" b="0" i="0" u="none" strike="noStrike" cap="none">
                <a:solidFill>
                  <a:srgbClr val="05103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0" name="Google Shape;150;p25"/>
          <p:cNvSpPr txBox="1"/>
          <p:nvPr/>
        </p:nvSpPr>
        <p:spPr>
          <a:xfrm>
            <a:off x="10623222" y="6281667"/>
            <a:ext cx="546900" cy="334800"/>
          </a:xfrm>
          <a:prstGeom prst="rect">
            <a:avLst/>
          </a:prstGeom>
          <a:noFill/>
          <a:ln>
            <a:noFill/>
          </a:ln>
        </p:spPr>
        <p:txBody>
          <a:bodyPr spcFirstLastPara="1" wrap="square" lIns="0" tIns="0" rIns="0" bIns="0" anchor="b" anchorCtr="0">
            <a:noAutofit/>
          </a:bodyPr>
          <a:lstStyle/>
          <a:p>
            <a:pPr marL="0" marR="0" lvl="0" indent="0" algn="ctr" rtl="0">
              <a:lnSpc>
                <a:spcPct val="111111"/>
              </a:lnSpc>
              <a:spcBef>
                <a:spcPts val="0"/>
              </a:spcBef>
              <a:spcAft>
                <a:spcPts val="0"/>
              </a:spcAft>
              <a:buNone/>
            </a:pPr>
            <a:fld id="{00000000-1234-1234-1234-123412341234}" type="slidenum">
              <a:rPr lang="en-US" sz="900" b="0" i="0" u="none" strike="noStrike" cap="none">
                <a:solidFill>
                  <a:srgbClr val="051039"/>
                </a:solidFill>
                <a:latin typeface="Arial"/>
                <a:ea typeface="Arial"/>
                <a:cs typeface="Arial"/>
                <a:sym typeface="Arial"/>
              </a:rPr>
              <a:t>‹#›</a:t>
            </a:fld>
            <a:endParaRPr sz="900" b="0" i="0" u="none" strike="noStrike" cap="none">
              <a:solidFill>
                <a:srgbClr val="05103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orient="horz" pos="4176">
          <p15:clr>
            <a:srgbClr val="547EBF"/>
          </p15:clr>
        </p15:guide>
        <p15:guide id="3" pos="7512">
          <p15:clr>
            <a:srgbClr val="547EBF"/>
          </p15:clr>
        </p15:guide>
        <p15:guide id="4" pos="168">
          <p15:clr>
            <a:srgbClr val="547EBF"/>
          </p15:clr>
        </p15:guide>
        <p15:guide id="5" orient="horz" pos="144">
          <p15:clr>
            <a:srgbClr val="547EBF"/>
          </p15:clr>
        </p15:guide>
        <p15:guide id="6" orient="horz" pos="3672">
          <p15:clr>
            <a:srgbClr val="F26B43"/>
          </p15:clr>
        </p15:guide>
        <p15:guide id="7" pos="456">
          <p15:clr>
            <a:srgbClr val="547EBF"/>
          </p15:clr>
        </p15:guide>
        <p15:guide id="8" orient="horz" pos="816">
          <p15:clr>
            <a:srgbClr val="547EBF"/>
          </p15:clr>
        </p15:guide>
        <p15:guide id="9" orient="horz" pos="696">
          <p15:clr>
            <a:srgbClr val="547EBF"/>
          </p15:clr>
        </p15:guide>
        <p15:guide id="10" pos="7248">
          <p15:clr>
            <a:srgbClr val="547EBF"/>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g2decaa53004_0_165"/>
          <p:cNvSpPr txBox="1">
            <a:spLocks noGrp="1"/>
          </p:cNvSpPr>
          <p:nvPr>
            <p:ph type="title"/>
          </p:nvPr>
        </p:nvSpPr>
        <p:spPr>
          <a:xfrm>
            <a:off x="314325" y="302839"/>
            <a:ext cx="11558700" cy="3783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2" name="Google Shape;182;g2decaa53004_0_165"/>
          <p:cNvSpPr txBox="1">
            <a:spLocks noGrp="1"/>
          </p:cNvSpPr>
          <p:nvPr>
            <p:ph type="body" idx="1"/>
          </p:nvPr>
        </p:nvSpPr>
        <p:spPr>
          <a:xfrm>
            <a:off x="314325" y="1640541"/>
            <a:ext cx="11558700" cy="4304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20040" algn="l" rtl="0">
              <a:lnSpc>
                <a:spcPct val="90000"/>
              </a:lnSpc>
              <a:spcBef>
                <a:spcPts val="500"/>
              </a:spcBef>
              <a:spcAft>
                <a:spcPts val="0"/>
              </a:spcAft>
              <a:buClr>
                <a:srgbClr val="FF610D"/>
              </a:buClr>
              <a:buSzPts val="144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09879" algn="l" rtl="0">
              <a:lnSpc>
                <a:spcPct val="90000"/>
              </a:lnSpc>
              <a:spcBef>
                <a:spcPts val="500"/>
              </a:spcBef>
              <a:spcAft>
                <a:spcPts val="0"/>
              </a:spcAft>
              <a:buClr>
                <a:srgbClr val="FF610D"/>
              </a:buClr>
              <a:buSzPts val="128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3" name="Google Shape;183;g2decaa53004_0_165"/>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4" name="Google Shape;184;g2decaa53004_0_165"/>
          <p:cNvPicPr preferRelativeResize="0"/>
          <p:nvPr/>
        </p:nvPicPr>
        <p:blipFill rotWithShape="1">
          <a:blip r:embed="rId17">
            <a:alphaModFix/>
          </a:blip>
          <a:srcRect/>
          <a:stretch/>
        </p:blipFill>
        <p:spPr>
          <a:xfrm>
            <a:off x="314325" y="6355977"/>
            <a:ext cx="282374" cy="2808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28">
          <p15:clr>
            <a:srgbClr val="F26B43"/>
          </p15:clr>
        </p15:guide>
        <p15:guide id="2" orient="horz" pos="194">
          <p15:clr>
            <a:srgbClr val="F26B43"/>
          </p15:clr>
        </p15:guide>
        <p15:guide id="3" orient="horz" pos="811">
          <p15:clr>
            <a:srgbClr val="F26B43"/>
          </p15:clr>
        </p15:guide>
        <p15:guide id="4" orient="horz" pos="4129">
          <p15:clr>
            <a:srgbClr val="F26B43"/>
          </p15:clr>
        </p15:guide>
        <p15:guide id="5" orient="horz" pos="3802">
          <p15:clr>
            <a:srgbClr val="F26B43"/>
          </p15:clr>
        </p15:guide>
        <p15:guide id="6" orient="horz" pos="3264">
          <p15:clr>
            <a:srgbClr val="F26B43"/>
          </p15:clr>
        </p15:guide>
        <p15:guide id="7" orient="horz" pos="3189">
          <p15:clr>
            <a:srgbClr val="F26B43"/>
          </p15:clr>
        </p15:guide>
        <p15:guide id="8" orient="horz" pos="1344">
          <p15:clr>
            <a:srgbClr val="F26B43"/>
          </p15:clr>
        </p15:guide>
        <p15:guide id="9" orient="horz" pos="1419">
          <p15:clr>
            <a:srgbClr val="F26B43"/>
          </p15:clr>
        </p15:guide>
        <p15:guide id="10" orient="horz" pos="2645">
          <p15:clr>
            <a:srgbClr val="F26B43"/>
          </p15:clr>
        </p15:guide>
        <p15:guide id="11" orient="horz" pos="2571">
          <p15:clr>
            <a:srgbClr val="F26B43"/>
          </p15:clr>
        </p15:guide>
        <p15:guide id="12" orient="horz" pos="1963">
          <p15:clr>
            <a:srgbClr val="F26B43"/>
          </p15:clr>
        </p15:guide>
        <p15:guide id="13" orient="horz" pos="2037">
          <p15:clr>
            <a:srgbClr val="F26B43"/>
          </p15:clr>
        </p15:guide>
        <p15:guide id="14" pos="198">
          <p15:clr>
            <a:srgbClr val="F26B43"/>
          </p15:clr>
        </p15:guide>
        <p15:guide id="15" pos="7479">
          <p15:clr>
            <a:srgbClr val="F26B43"/>
          </p15:clr>
        </p15:guide>
        <p15:guide id="16" pos="6940">
          <p15:clr>
            <a:srgbClr val="F26B43"/>
          </p15:clr>
        </p15:guide>
        <p15:guide id="17" pos="6861">
          <p15:clr>
            <a:srgbClr val="F26B43"/>
          </p15:clr>
        </p15:guide>
        <p15:guide id="18" pos="728">
          <p15:clr>
            <a:srgbClr val="F26B43"/>
          </p15:clr>
        </p15:guide>
        <p15:guide id="19" pos="806">
          <p15:clr>
            <a:srgbClr val="F26B43"/>
          </p15:clr>
        </p15:guide>
        <p15:guide id="20" pos="6327">
          <p15:clr>
            <a:srgbClr val="F26B43"/>
          </p15:clr>
        </p15:guide>
        <p15:guide id="21" pos="6253">
          <p15:clr>
            <a:srgbClr val="F26B43"/>
          </p15:clr>
        </p15:guide>
        <p15:guide id="22" pos="1346">
          <p15:clr>
            <a:srgbClr val="F26B43"/>
          </p15:clr>
        </p15:guide>
        <p15:guide id="23" pos="1415">
          <p15:clr>
            <a:srgbClr val="F26B43"/>
          </p15:clr>
        </p15:guide>
        <p15:guide id="24" pos="1954">
          <p15:clr>
            <a:srgbClr val="F26B43"/>
          </p15:clr>
        </p15:guide>
        <p15:guide id="25" pos="2032">
          <p15:clr>
            <a:srgbClr val="F26B43"/>
          </p15:clr>
        </p15:guide>
        <p15:guide id="26" pos="5719">
          <p15:clr>
            <a:srgbClr val="F26B43"/>
          </p15:clr>
        </p15:guide>
        <p15:guide id="27" pos="5636">
          <p15:clr>
            <a:srgbClr val="F26B43"/>
          </p15:clr>
        </p15:guide>
        <p15:guide id="28" pos="2567">
          <p15:clr>
            <a:srgbClr val="F26B43"/>
          </p15:clr>
        </p15:guide>
        <p15:guide id="29" pos="5101">
          <p15:clr>
            <a:srgbClr val="F26B43"/>
          </p15:clr>
        </p15:guide>
        <p15:guide id="30" pos="2640">
          <p15:clr>
            <a:srgbClr val="F26B43"/>
          </p15:clr>
        </p15:guide>
        <p15:guide id="31" pos="5027">
          <p15:clr>
            <a:srgbClr val="F26B43"/>
          </p15:clr>
        </p15:guide>
        <p15:guide id="32" pos="3184">
          <p15:clr>
            <a:srgbClr val="F26B43"/>
          </p15:clr>
        </p15:guide>
        <p15:guide id="33" pos="3258">
          <p15:clr>
            <a:srgbClr val="F26B43"/>
          </p15:clr>
        </p15:guide>
        <p15:guide id="34" pos="4488">
          <p15:clr>
            <a:srgbClr val="F26B43"/>
          </p15:clr>
        </p15:guide>
        <p15:guide id="35" pos="4410">
          <p15:clr>
            <a:srgbClr val="F26B43"/>
          </p15:clr>
        </p15:guide>
        <p15:guide id="36" pos="3875">
          <p15:clr>
            <a:srgbClr val="F26B43"/>
          </p15:clr>
        </p15:guide>
        <p15:guide id="37" pos="3797">
          <p15:clr>
            <a:srgbClr val="F26B43"/>
          </p15:clr>
        </p15:guide>
        <p15:guide id="38" orient="horz" pos="3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Google Shape;318;g2decaa53004_0_708"/>
          <p:cNvSpPr txBox="1">
            <a:spLocks noGrp="1"/>
          </p:cNvSpPr>
          <p:nvPr>
            <p:ph type="title"/>
          </p:nvPr>
        </p:nvSpPr>
        <p:spPr>
          <a:xfrm>
            <a:off x="314325" y="302839"/>
            <a:ext cx="11558700" cy="3783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9" name="Google Shape;319;g2decaa53004_0_708"/>
          <p:cNvSpPr txBox="1">
            <a:spLocks noGrp="1"/>
          </p:cNvSpPr>
          <p:nvPr>
            <p:ph type="body" idx="1"/>
          </p:nvPr>
        </p:nvSpPr>
        <p:spPr>
          <a:xfrm>
            <a:off x="314325" y="1640541"/>
            <a:ext cx="11558700" cy="4304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20040" algn="l" rtl="0">
              <a:lnSpc>
                <a:spcPct val="90000"/>
              </a:lnSpc>
              <a:spcBef>
                <a:spcPts val="500"/>
              </a:spcBef>
              <a:spcAft>
                <a:spcPts val="0"/>
              </a:spcAft>
              <a:buClr>
                <a:srgbClr val="FF610D"/>
              </a:buClr>
              <a:buSzPts val="1440"/>
              <a:buFont typeface="Arial"/>
              <a:buChar char="•"/>
              <a:defRPr sz="2400" b="0" i="0" u="none" strike="noStrike" cap="none">
                <a:solidFill>
                  <a:schemeClr val="dk1"/>
                </a:solidFill>
                <a:latin typeface="Arial"/>
                <a:ea typeface="Arial"/>
                <a:cs typeface="Arial"/>
                <a:sym typeface="Arial"/>
              </a:defRPr>
            </a:lvl2pPr>
            <a:lvl3pPr marL="1371600" marR="0" lvl="2" indent="-297180" algn="l" rtl="0">
              <a:lnSpc>
                <a:spcPct val="90000"/>
              </a:lnSpc>
              <a:spcBef>
                <a:spcPts val="500"/>
              </a:spcBef>
              <a:spcAft>
                <a:spcPts val="0"/>
              </a:spcAft>
              <a:buClr>
                <a:srgbClr val="FF610D"/>
              </a:buClr>
              <a:buSzPts val="1080"/>
              <a:buFont typeface="Arial"/>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500"/>
              </a:spcBef>
              <a:spcAft>
                <a:spcPts val="0"/>
              </a:spcAft>
              <a:buClr>
                <a:srgbClr val="FF610D"/>
              </a:buClr>
              <a:buSzPts val="1440"/>
              <a:buFont typeface="NTR"/>
              <a:buChar char="–"/>
              <a:defRPr sz="1800" b="0" i="0" u="none" strike="noStrike" cap="none">
                <a:solidFill>
                  <a:schemeClr val="dk1"/>
                </a:solidFill>
                <a:latin typeface="Arial"/>
                <a:ea typeface="Arial"/>
                <a:cs typeface="Arial"/>
                <a:sym typeface="Arial"/>
              </a:defRPr>
            </a:lvl4pPr>
            <a:lvl5pPr marL="2286000" marR="0" lvl="4" indent="-309879" algn="l" rtl="0">
              <a:lnSpc>
                <a:spcPct val="90000"/>
              </a:lnSpc>
              <a:spcBef>
                <a:spcPts val="500"/>
              </a:spcBef>
              <a:spcAft>
                <a:spcPts val="0"/>
              </a:spcAft>
              <a:buClr>
                <a:srgbClr val="FF610D"/>
              </a:buClr>
              <a:buSzPts val="1280"/>
              <a:buFont typeface="NTR"/>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0" name="Google Shape;320;g2decaa53004_0_708"/>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21" name="Google Shape;321;g2decaa53004_0_708"/>
          <p:cNvPicPr preferRelativeResize="0"/>
          <p:nvPr/>
        </p:nvPicPr>
        <p:blipFill rotWithShape="1">
          <a:blip r:embed="rId17">
            <a:alphaModFix/>
          </a:blip>
          <a:srcRect/>
          <a:stretch/>
        </p:blipFill>
        <p:spPr>
          <a:xfrm>
            <a:off x="314325" y="6355977"/>
            <a:ext cx="282374" cy="2808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28">
          <p15:clr>
            <a:srgbClr val="F26B43"/>
          </p15:clr>
        </p15:guide>
        <p15:guide id="2" orient="horz" pos="194">
          <p15:clr>
            <a:srgbClr val="F26B43"/>
          </p15:clr>
        </p15:guide>
        <p15:guide id="3" orient="horz" pos="811">
          <p15:clr>
            <a:srgbClr val="F26B43"/>
          </p15:clr>
        </p15:guide>
        <p15:guide id="4" orient="horz" pos="4129">
          <p15:clr>
            <a:srgbClr val="F26B43"/>
          </p15:clr>
        </p15:guide>
        <p15:guide id="5" orient="horz" pos="3802">
          <p15:clr>
            <a:srgbClr val="F26B43"/>
          </p15:clr>
        </p15:guide>
        <p15:guide id="6" orient="horz" pos="3264">
          <p15:clr>
            <a:srgbClr val="F26B43"/>
          </p15:clr>
        </p15:guide>
        <p15:guide id="7" orient="horz" pos="3189">
          <p15:clr>
            <a:srgbClr val="F26B43"/>
          </p15:clr>
        </p15:guide>
        <p15:guide id="8" orient="horz" pos="1344">
          <p15:clr>
            <a:srgbClr val="F26B43"/>
          </p15:clr>
        </p15:guide>
        <p15:guide id="9" orient="horz" pos="1419">
          <p15:clr>
            <a:srgbClr val="F26B43"/>
          </p15:clr>
        </p15:guide>
        <p15:guide id="10" orient="horz" pos="2645">
          <p15:clr>
            <a:srgbClr val="F26B43"/>
          </p15:clr>
        </p15:guide>
        <p15:guide id="11" orient="horz" pos="2571">
          <p15:clr>
            <a:srgbClr val="F26B43"/>
          </p15:clr>
        </p15:guide>
        <p15:guide id="12" orient="horz" pos="1963">
          <p15:clr>
            <a:srgbClr val="F26B43"/>
          </p15:clr>
        </p15:guide>
        <p15:guide id="13" orient="horz" pos="2037">
          <p15:clr>
            <a:srgbClr val="F26B43"/>
          </p15:clr>
        </p15:guide>
        <p15:guide id="14" pos="198">
          <p15:clr>
            <a:srgbClr val="F26B43"/>
          </p15:clr>
        </p15:guide>
        <p15:guide id="15" pos="7479">
          <p15:clr>
            <a:srgbClr val="F26B43"/>
          </p15:clr>
        </p15:guide>
        <p15:guide id="16" pos="6940">
          <p15:clr>
            <a:srgbClr val="F26B43"/>
          </p15:clr>
        </p15:guide>
        <p15:guide id="17" pos="6861">
          <p15:clr>
            <a:srgbClr val="F26B43"/>
          </p15:clr>
        </p15:guide>
        <p15:guide id="18" pos="728">
          <p15:clr>
            <a:srgbClr val="F26B43"/>
          </p15:clr>
        </p15:guide>
        <p15:guide id="19" pos="806">
          <p15:clr>
            <a:srgbClr val="F26B43"/>
          </p15:clr>
        </p15:guide>
        <p15:guide id="20" pos="6327">
          <p15:clr>
            <a:srgbClr val="F26B43"/>
          </p15:clr>
        </p15:guide>
        <p15:guide id="21" pos="6253">
          <p15:clr>
            <a:srgbClr val="F26B43"/>
          </p15:clr>
        </p15:guide>
        <p15:guide id="22" pos="1346">
          <p15:clr>
            <a:srgbClr val="F26B43"/>
          </p15:clr>
        </p15:guide>
        <p15:guide id="23" pos="1415">
          <p15:clr>
            <a:srgbClr val="F26B43"/>
          </p15:clr>
        </p15:guide>
        <p15:guide id="24" pos="1954">
          <p15:clr>
            <a:srgbClr val="F26B43"/>
          </p15:clr>
        </p15:guide>
        <p15:guide id="25" pos="2032">
          <p15:clr>
            <a:srgbClr val="F26B43"/>
          </p15:clr>
        </p15:guide>
        <p15:guide id="26" pos="5719">
          <p15:clr>
            <a:srgbClr val="F26B43"/>
          </p15:clr>
        </p15:guide>
        <p15:guide id="27" pos="5636">
          <p15:clr>
            <a:srgbClr val="F26B43"/>
          </p15:clr>
        </p15:guide>
        <p15:guide id="28" pos="2567">
          <p15:clr>
            <a:srgbClr val="F26B43"/>
          </p15:clr>
        </p15:guide>
        <p15:guide id="29" pos="5101">
          <p15:clr>
            <a:srgbClr val="F26B43"/>
          </p15:clr>
        </p15:guide>
        <p15:guide id="30" pos="2640">
          <p15:clr>
            <a:srgbClr val="F26B43"/>
          </p15:clr>
        </p15:guide>
        <p15:guide id="31" pos="5027">
          <p15:clr>
            <a:srgbClr val="F26B43"/>
          </p15:clr>
        </p15:guide>
        <p15:guide id="32" pos="3184">
          <p15:clr>
            <a:srgbClr val="F26B43"/>
          </p15:clr>
        </p15:guide>
        <p15:guide id="33" pos="3258">
          <p15:clr>
            <a:srgbClr val="F26B43"/>
          </p15:clr>
        </p15:guide>
        <p15:guide id="34" pos="4488">
          <p15:clr>
            <a:srgbClr val="F26B43"/>
          </p15:clr>
        </p15:guide>
        <p15:guide id="35" pos="4410">
          <p15:clr>
            <a:srgbClr val="F26B43"/>
          </p15:clr>
        </p15:guide>
        <p15:guide id="36" pos="3875">
          <p15:clr>
            <a:srgbClr val="F26B43"/>
          </p15:clr>
        </p15:guide>
        <p15:guide id="37" pos="3797">
          <p15:clr>
            <a:srgbClr val="F26B43"/>
          </p15:clr>
        </p15:guide>
        <p15:guide id="38" orient="horz"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
          <p:cNvSpPr txBox="1">
            <a:spLocks noGrp="1"/>
          </p:cNvSpPr>
          <p:nvPr>
            <p:ph type="body" idx="2"/>
          </p:nvPr>
        </p:nvSpPr>
        <p:spPr>
          <a:xfrm>
            <a:off x="10436351" y="6381000"/>
            <a:ext cx="1661097" cy="33630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200"/>
              <a:buFont typeface="Arial"/>
              <a:buNone/>
            </a:pPr>
            <a:r>
              <a:rPr lang="en-US" sz="1200"/>
              <a:t>18 June 2024</a:t>
            </a:r>
            <a:endParaRPr/>
          </a:p>
        </p:txBody>
      </p:sp>
      <p:sp>
        <p:nvSpPr>
          <p:cNvPr id="460" name="Google Shape;460;p1"/>
          <p:cNvSpPr txBox="1">
            <a:spLocks noGrp="1"/>
          </p:cNvSpPr>
          <p:nvPr>
            <p:ph type="title"/>
          </p:nvPr>
        </p:nvSpPr>
        <p:spPr>
          <a:xfrm>
            <a:off x="693016" y="1513782"/>
            <a:ext cx="10630765" cy="565727"/>
          </a:xfrm>
          <a:prstGeom prst="rect">
            <a:avLst/>
          </a:prstGeom>
          <a:noFill/>
          <a:ln>
            <a:noFill/>
          </a:ln>
        </p:spPr>
        <p:txBody>
          <a:bodyPr spcFirstLastPara="1" wrap="square" lIns="0" tIns="0" rIns="0" bIns="0" anchor="b" anchorCtr="0">
            <a:noAutofit/>
          </a:bodyPr>
          <a:lstStyle/>
          <a:p>
            <a:pPr marL="0" lvl="1" indent="0" algn="ctr" rtl="0">
              <a:lnSpc>
                <a:spcPct val="100000"/>
              </a:lnSpc>
              <a:spcBef>
                <a:spcPts val="0"/>
              </a:spcBef>
              <a:spcAft>
                <a:spcPts val="0"/>
              </a:spcAft>
              <a:buSzPts val="1400"/>
              <a:buNone/>
            </a:pPr>
            <a:r>
              <a:rPr lang="en-US" sz="2800" b="1">
                <a:solidFill>
                  <a:srgbClr val="FF610F"/>
                </a:solidFill>
              </a:rPr>
              <a:t>ERP Implementation: A practical Guide</a:t>
            </a:r>
            <a:br>
              <a:rPr lang="en-US" sz="1800">
                <a:latin typeface="Arial"/>
                <a:ea typeface="Arial"/>
                <a:cs typeface="Arial"/>
                <a:sym typeface="Arial"/>
              </a:rPr>
            </a:br>
            <a:r>
              <a:rPr lang="en-US" b="1">
                <a:solidFill>
                  <a:srgbClr val="FF610F"/>
                </a:solidFill>
              </a:rPr>
              <a:t> </a:t>
            </a:r>
            <a:endParaRPr/>
          </a:p>
        </p:txBody>
      </p:sp>
      <p:pic>
        <p:nvPicPr>
          <p:cNvPr id="461" name="Google Shape;461;p1"/>
          <p:cNvPicPr preferRelativeResize="0"/>
          <p:nvPr/>
        </p:nvPicPr>
        <p:blipFill rotWithShape="1">
          <a:blip r:embed="rId3">
            <a:alphaModFix/>
          </a:blip>
          <a:srcRect/>
          <a:stretch/>
        </p:blipFill>
        <p:spPr>
          <a:xfrm>
            <a:off x="1656730" y="2320225"/>
            <a:ext cx="8878539" cy="3820058"/>
          </a:xfrm>
          <a:prstGeom prst="rect">
            <a:avLst/>
          </a:prstGeom>
          <a:noFill/>
          <a:ln>
            <a:noFill/>
          </a:ln>
        </p:spPr>
      </p:pic>
      <p:pic>
        <p:nvPicPr>
          <p:cNvPr id="462" name="Google Shape;462;p1"/>
          <p:cNvPicPr preferRelativeResize="0"/>
          <p:nvPr/>
        </p:nvPicPr>
        <p:blipFill>
          <a:blip r:embed="rId4">
            <a:alphaModFix/>
          </a:blip>
          <a:stretch>
            <a:fillRect/>
          </a:stretch>
        </p:blipFill>
        <p:spPr>
          <a:xfrm>
            <a:off x="9926650" y="64075"/>
            <a:ext cx="1611976" cy="12089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
          <p:cNvSpPr txBox="1">
            <a:spLocks noGrp="1"/>
          </p:cNvSpPr>
          <p:nvPr>
            <p:ph type="ctrTitle"/>
          </p:nvPr>
        </p:nvSpPr>
        <p:spPr>
          <a:xfrm>
            <a:off x="329184" y="3236976"/>
            <a:ext cx="5695382" cy="23876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Clr>
                <a:schemeClr val="lt1"/>
              </a:buClr>
              <a:buSzPts val="4000"/>
              <a:buFont typeface="Arial"/>
              <a:buNone/>
            </a:pPr>
            <a:r>
              <a:rPr lang="en-US" sz="4000" b="1" i="0" u="none" strike="noStrike" cap="none">
                <a:solidFill>
                  <a:schemeClr val="lt1"/>
                </a:solidFill>
                <a:latin typeface="Arial"/>
                <a:ea typeface="Arial"/>
                <a:cs typeface="Arial"/>
                <a:sym typeface="Arial"/>
              </a:rPr>
              <a:t>BUILDING A TEAM</a:t>
            </a:r>
            <a:br>
              <a:rPr lang="en-US" sz="4000" b="1" i="0" u="none" strike="noStrike" cap="none">
                <a:solidFill>
                  <a:schemeClr val="lt1"/>
                </a:solidFill>
                <a:latin typeface="Arial"/>
                <a:ea typeface="Arial"/>
                <a:cs typeface="Arial"/>
                <a:sym typeface="Arial"/>
              </a:rPr>
            </a:br>
            <a:endParaRPr/>
          </a:p>
        </p:txBody>
      </p:sp>
      <p:sp>
        <p:nvSpPr>
          <p:cNvPr id="550" name="Google Shape;550;p7"/>
          <p:cNvSpPr txBox="1">
            <a:spLocks noGrp="1"/>
          </p:cNvSpPr>
          <p:nvPr>
            <p:ph type="sldNum" idx="12"/>
          </p:nvPr>
        </p:nvSpPr>
        <p:spPr>
          <a:xfrm>
            <a:off x="11465859" y="6397025"/>
            <a:ext cx="407100" cy="198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8"/>
          <p:cNvSpPr txBox="1"/>
          <p:nvPr/>
        </p:nvSpPr>
        <p:spPr>
          <a:xfrm>
            <a:off x="873626" y="1550782"/>
            <a:ext cx="11223900" cy="4525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Start with a qualified Project Management Professional internal Project Manager.</a:t>
            </a:r>
            <a:endParaRPr/>
          </a:p>
          <a:p>
            <a:pPr marL="285750" marR="0" lvl="0"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Choose an experienced PM with a track record.</a:t>
            </a:r>
            <a:endParaRPr/>
          </a:p>
          <a:p>
            <a:pPr marL="285750" marR="0" lvl="0"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Ideally, your PM should be independent of your supplier and/or partners.</a:t>
            </a:r>
            <a:endParaRPr/>
          </a:p>
          <a:p>
            <a:pPr marL="285750" marR="0" lvl="0"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Consider an internal PM (if qualified/experienced enough) and/or independent external.</a:t>
            </a:r>
            <a:endParaRPr sz="18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Build a PMO (Project Management Office) team.</a:t>
            </a:r>
            <a:endParaRPr/>
          </a:p>
          <a:p>
            <a:pPr marL="285750" marR="0" lvl="0"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The PM needs to manage the workstream leads, supported by the PMO.  It depends …</a:t>
            </a:r>
            <a:endParaRPr sz="18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Workstream team with leads </a:t>
            </a:r>
            <a:endParaRPr/>
          </a:p>
          <a:p>
            <a:pPr marL="285750" marR="0" lvl="0"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Evaluate internal staffing needs  v external staffing needs.</a:t>
            </a:r>
            <a:endParaRPr/>
          </a:p>
          <a:p>
            <a:pPr marL="285750" marR="0" lvl="0"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Working with a supplier, use fixed contracts, based on scope of work.  </a:t>
            </a:r>
            <a:endParaRPr/>
          </a:p>
          <a:p>
            <a:pPr marL="285750" marR="0" lvl="0" indent="-171450" algn="l" rtl="0">
              <a:lnSpc>
                <a:spcPct val="150000"/>
              </a:lnSpc>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6" name="Google Shape;556;p8"/>
          <p:cNvSpPr txBox="1">
            <a:spLocks noGrp="1"/>
          </p:cNvSpPr>
          <p:nvPr>
            <p:ph type="title"/>
          </p:nvPr>
        </p:nvSpPr>
        <p:spPr>
          <a:xfrm>
            <a:off x="2412978" y="250950"/>
            <a:ext cx="7830300" cy="879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Arial"/>
              <a:buNone/>
            </a:pPr>
            <a:r>
              <a:rPr lang="en-US" b="1"/>
              <a:t>Project Initiation </a:t>
            </a:r>
            <a:r>
              <a:rPr lang="en-US" b="1">
                <a:solidFill>
                  <a:srgbClr val="FF610F"/>
                </a:solidFill>
              </a:rPr>
              <a:t>How to build an ERP team</a:t>
            </a:r>
            <a:endParaRPr b="1">
              <a:solidFill>
                <a:srgbClr val="FF610F"/>
              </a:solidFill>
            </a:endParaRPr>
          </a:p>
        </p:txBody>
      </p:sp>
      <p:sp>
        <p:nvSpPr>
          <p:cNvPr id="557" name="Google Shape;557;p8"/>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9"/>
          <p:cNvSpPr txBox="1"/>
          <p:nvPr/>
        </p:nvSpPr>
        <p:spPr>
          <a:xfrm>
            <a:off x="1344051" y="1484349"/>
            <a:ext cx="9206700" cy="4109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b="0" i="0" u="none" strike="noStrike" cap="none">
                <a:solidFill>
                  <a:schemeClr val="dk1"/>
                </a:solidFill>
                <a:latin typeface="Arial"/>
                <a:ea typeface="Arial"/>
                <a:cs typeface="Arial"/>
                <a:sym typeface="Arial"/>
              </a:rPr>
              <a:t>Workstreams are especially used in larger ERP projects to define concrete deliverables per workstream function.</a:t>
            </a:r>
            <a:endParaRPr/>
          </a:p>
          <a:p>
            <a:pPr marL="0" marR="0" lvl="0" indent="0" algn="l" rtl="0">
              <a:lnSpc>
                <a:spcPct val="15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1800" b="0" i="0" u="none" strike="noStrike" cap="none">
                <a:solidFill>
                  <a:schemeClr val="dk1"/>
                </a:solidFill>
                <a:latin typeface="Arial"/>
                <a:ea typeface="Arial"/>
                <a:cs typeface="Arial"/>
                <a:sym typeface="Arial"/>
              </a:rPr>
              <a:t>Examples:</a:t>
            </a:r>
            <a:endParaRPr/>
          </a:p>
          <a:p>
            <a:pPr marL="285750" marR="0" lvl="0"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R2R :  CoA  / Account mapping  / reports / budget</a:t>
            </a:r>
            <a:endParaRPr/>
          </a:p>
          <a:p>
            <a:pPr marL="285750" marR="0" lvl="0"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P2P: workflow / thresholds / aged reporting</a:t>
            </a:r>
            <a:endParaRPr/>
          </a:p>
          <a:p>
            <a:pPr marL="285750" marR="0" lvl="0"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O2C: overdues / specification for top 10 reporting</a:t>
            </a:r>
            <a:endParaRPr/>
          </a:p>
          <a:p>
            <a:pPr marL="0" marR="0" lvl="0" indent="0" algn="l" rtl="0">
              <a:lnSpc>
                <a:spcPct val="15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1800" b="0" i="0" u="none" strike="noStrike" cap="none">
                <a:solidFill>
                  <a:schemeClr val="dk1"/>
                </a:solidFill>
                <a:latin typeface="Arial"/>
                <a:ea typeface="Arial"/>
                <a:cs typeface="Arial"/>
                <a:sym typeface="Arial"/>
              </a:rPr>
              <a:t>Breaking down a very large project into its component parts by function  &amp; ensuring that the right subject matter experts are assigned.</a:t>
            </a:r>
            <a:endParaRPr sz="1800" b="0" i="0" u="none" strike="noStrike" cap="none">
              <a:solidFill>
                <a:schemeClr val="dk1"/>
              </a:solidFill>
              <a:latin typeface="Arial"/>
              <a:ea typeface="Arial"/>
              <a:cs typeface="Arial"/>
              <a:sym typeface="Arial"/>
            </a:endParaRPr>
          </a:p>
        </p:txBody>
      </p:sp>
      <p:sp>
        <p:nvSpPr>
          <p:cNvPr id="563" name="Google Shape;563;p9"/>
          <p:cNvSpPr txBox="1">
            <a:spLocks noGrp="1"/>
          </p:cNvSpPr>
          <p:nvPr>
            <p:ph type="title"/>
          </p:nvPr>
        </p:nvSpPr>
        <p:spPr>
          <a:xfrm>
            <a:off x="2412978" y="250950"/>
            <a:ext cx="7830300" cy="879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Arial"/>
              <a:buNone/>
            </a:pPr>
            <a:r>
              <a:rPr lang="en-US" b="1"/>
              <a:t>Workstreams </a:t>
            </a:r>
            <a:r>
              <a:rPr lang="en-US">
                <a:solidFill>
                  <a:srgbClr val="FF610F"/>
                </a:solidFill>
              </a:rPr>
              <a:t>with concrete deliverables</a:t>
            </a:r>
            <a:endParaRPr b="1">
              <a:solidFill>
                <a:srgbClr val="FF610F"/>
              </a:solidFill>
            </a:endParaRPr>
          </a:p>
        </p:txBody>
      </p:sp>
      <p:sp>
        <p:nvSpPr>
          <p:cNvPr id="564" name="Google Shape;564;p9"/>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10"/>
          <p:cNvSpPr txBox="1">
            <a:spLocks noGrp="1"/>
          </p:cNvSpPr>
          <p:nvPr>
            <p:ph type="title"/>
          </p:nvPr>
        </p:nvSpPr>
        <p:spPr>
          <a:xfrm>
            <a:off x="2412978" y="250950"/>
            <a:ext cx="7830300" cy="879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Arial"/>
              <a:buNone/>
            </a:pPr>
            <a:r>
              <a:rPr lang="en-US" b="1"/>
              <a:t>Workstreams </a:t>
            </a:r>
            <a:r>
              <a:rPr lang="en-US">
                <a:solidFill>
                  <a:srgbClr val="FF610F"/>
                </a:solidFill>
              </a:rPr>
              <a:t>Org</a:t>
            </a:r>
            <a:endParaRPr b="1">
              <a:solidFill>
                <a:srgbClr val="FF610F"/>
              </a:solidFill>
            </a:endParaRPr>
          </a:p>
        </p:txBody>
      </p:sp>
      <p:sp>
        <p:nvSpPr>
          <p:cNvPr id="570" name="Google Shape;570;p10"/>
          <p:cNvSpPr/>
          <p:nvPr/>
        </p:nvSpPr>
        <p:spPr>
          <a:xfrm>
            <a:off x="2556203" y="3410665"/>
            <a:ext cx="1140300" cy="461100"/>
          </a:xfrm>
          <a:prstGeom prst="rect">
            <a:avLst/>
          </a:prstGeom>
          <a:solidFill>
            <a:schemeClr val="lt1"/>
          </a:solidFill>
          <a:ln w="12700" cap="flat" cmpd="sng">
            <a:solidFill>
              <a:srgbClr val="6699FF"/>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71" name="Google Shape;571;p10"/>
          <p:cNvSpPr/>
          <p:nvPr/>
        </p:nvSpPr>
        <p:spPr>
          <a:xfrm>
            <a:off x="10853200" y="3403701"/>
            <a:ext cx="1143900" cy="432300"/>
          </a:xfrm>
          <a:prstGeom prst="rect">
            <a:avLst/>
          </a:prstGeom>
          <a:solidFill>
            <a:schemeClr val="lt1"/>
          </a:solidFill>
          <a:ln w="12700" cap="flat" cmpd="sng">
            <a:solidFill>
              <a:srgbClr val="6699FF"/>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Material Mast.- ES </a:t>
            </a:r>
            <a:endParaRPr sz="1900" b="0" i="0" u="none" strike="noStrike" cap="none">
              <a:solidFill>
                <a:srgbClr val="000000"/>
              </a:solidFill>
              <a:latin typeface="Arial"/>
              <a:ea typeface="Arial"/>
              <a:cs typeface="Arial"/>
              <a:sym typeface="Arial"/>
            </a:endParaRPr>
          </a:p>
        </p:txBody>
      </p:sp>
      <p:sp>
        <p:nvSpPr>
          <p:cNvPr id="572" name="Google Shape;572;p10"/>
          <p:cNvSpPr/>
          <p:nvPr/>
        </p:nvSpPr>
        <p:spPr>
          <a:xfrm>
            <a:off x="9710675" y="3834456"/>
            <a:ext cx="1140000" cy="484800"/>
          </a:xfrm>
          <a:prstGeom prst="rect">
            <a:avLst/>
          </a:prstGeom>
          <a:solidFill>
            <a:schemeClr val="lt1"/>
          </a:solidFill>
          <a:ln w="12700" cap="flat" cmpd="sng">
            <a:solidFill>
              <a:srgbClr val="6699FF"/>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73" name="Google Shape;573;p10"/>
          <p:cNvSpPr/>
          <p:nvPr/>
        </p:nvSpPr>
        <p:spPr>
          <a:xfrm>
            <a:off x="8564972" y="3834027"/>
            <a:ext cx="1143300" cy="479700"/>
          </a:xfrm>
          <a:prstGeom prst="rect">
            <a:avLst/>
          </a:prstGeom>
          <a:solidFill>
            <a:schemeClr val="lt1"/>
          </a:solidFill>
          <a:ln w="12700" cap="flat" cmpd="sng">
            <a:solidFill>
              <a:srgbClr val="6699FF"/>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74" name="Google Shape;574;p10"/>
          <p:cNvSpPr/>
          <p:nvPr/>
        </p:nvSpPr>
        <p:spPr>
          <a:xfrm>
            <a:off x="8570288" y="3400248"/>
            <a:ext cx="1140300" cy="434100"/>
          </a:xfrm>
          <a:prstGeom prst="rect">
            <a:avLst/>
          </a:prstGeom>
          <a:solidFill>
            <a:schemeClr val="lt1"/>
          </a:solidFill>
          <a:ln w="12700" cap="flat" cmpd="sng">
            <a:solidFill>
              <a:srgbClr val="FF00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Sourcing/Vendors </a:t>
            </a: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cxnSp>
        <p:nvCxnSpPr>
          <p:cNvPr id="575" name="Google Shape;575;p10"/>
          <p:cNvCxnSpPr/>
          <p:nvPr/>
        </p:nvCxnSpPr>
        <p:spPr>
          <a:xfrm>
            <a:off x="4099032" y="2043904"/>
            <a:ext cx="7289100" cy="0"/>
          </a:xfrm>
          <a:prstGeom prst="straightConnector1">
            <a:avLst/>
          </a:prstGeom>
          <a:noFill/>
          <a:ln w="9525" cap="flat" cmpd="sng">
            <a:solidFill>
              <a:schemeClr val="dk1"/>
            </a:solidFill>
            <a:prstDash val="solid"/>
            <a:round/>
            <a:headEnd type="none" w="sm" len="sm"/>
            <a:tailEnd type="none" w="sm" len="sm"/>
          </a:ln>
        </p:spPr>
      </p:cxnSp>
      <p:cxnSp>
        <p:nvCxnSpPr>
          <p:cNvPr id="576" name="Google Shape;576;p10"/>
          <p:cNvCxnSpPr/>
          <p:nvPr/>
        </p:nvCxnSpPr>
        <p:spPr>
          <a:xfrm>
            <a:off x="447628" y="2043904"/>
            <a:ext cx="3651600" cy="0"/>
          </a:xfrm>
          <a:prstGeom prst="straightConnector1">
            <a:avLst/>
          </a:prstGeom>
          <a:noFill/>
          <a:ln w="9525" cap="flat" cmpd="sng">
            <a:solidFill>
              <a:schemeClr val="dk1"/>
            </a:solidFill>
            <a:prstDash val="solid"/>
            <a:round/>
            <a:headEnd type="none" w="sm" len="sm"/>
            <a:tailEnd type="none" w="sm" len="sm"/>
          </a:ln>
        </p:spPr>
      </p:cxnSp>
      <p:sp>
        <p:nvSpPr>
          <p:cNvPr id="577" name="Google Shape;577;p10"/>
          <p:cNvSpPr txBox="1"/>
          <p:nvPr/>
        </p:nvSpPr>
        <p:spPr>
          <a:xfrm>
            <a:off x="7393815" y="1870289"/>
            <a:ext cx="1474500" cy="708000"/>
          </a:xfrm>
          <a:prstGeom prst="rect">
            <a:avLst/>
          </a:prstGeom>
          <a:solidFill>
            <a:schemeClr val="lt1"/>
          </a:solid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Core  Team</a:t>
            </a:r>
            <a:endParaRPr sz="1900" b="0" i="0" u="none" strike="noStrike" cap="none">
              <a:solidFill>
                <a:srgbClr val="000000"/>
              </a:solidFill>
              <a:latin typeface="Arial"/>
              <a:ea typeface="Arial"/>
              <a:cs typeface="Arial"/>
              <a:sym typeface="Arial"/>
            </a:endParaRPr>
          </a:p>
        </p:txBody>
      </p:sp>
      <p:sp>
        <p:nvSpPr>
          <p:cNvPr id="578" name="Google Shape;578;p10"/>
          <p:cNvSpPr txBox="1"/>
          <p:nvPr/>
        </p:nvSpPr>
        <p:spPr>
          <a:xfrm>
            <a:off x="911299" y="1870289"/>
            <a:ext cx="2124000" cy="415500"/>
          </a:xfrm>
          <a:prstGeom prst="rect">
            <a:avLst/>
          </a:prstGeom>
          <a:solidFill>
            <a:schemeClr val="lt1"/>
          </a:solid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Local Team Lead</a:t>
            </a:r>
            <a:endParaRPr sz="1900" b="0" i="0" u="none" strike="noStrike" cap="none">
              <a:solidFill>
                <a:srgbClr val="000000"/>
              </a:solidFill>
              <a:latin typeface="Arial"/>
              <a:ea typeface="Arial"/>
              <a:cs typeface="Arial"/>
              <a:sym typeface="Arial"/>
            </a:endParaRPr>
          </a:p>
        </p:txBody>
      </p:sp>
      <p:sp>
        <p:nvSpPr>
          <p:cNvPr id="579" name="Google Shape;579;p10"/>
          <p:cNvSpPr/>
          <p:nvPr/>
        </p:nvSpPr>
        <p:spPr>
          <a:xfrm>
            <a:off x="4480067" y="1404700"/>
            <a:ext cx="2714700" cy="383100"/>
          </a:xfrm>
          <a:prstGeom prst="rect">
            <a:avLst/>
          </a:prstGeom>
          <a:solidFill>
            <a:schemeClr val="lt1"/>
          </a:solidFill>
          <a:ln w="12700" cap="flat" cmpd="sng">
            <a:solidFill>
              <a:srgbClr val="FF00FF"/>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Project Manager </a:t>
            </a:r>
            <a:endParaRPr sz="12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80" name="Google Shape;580;p10"/>
          <p:cNvSpPr/>
          <p:nvPr/>
        </p:nvSpPr>
        <p:spPr>
          <a:xfrm>
            <a:off x="2206907" y="1005236"/>
            <a:ext cx="1911900" cy="383100"/>
          </a:xfrm>
          <a:prstGeom prst="rect">
            <a:avLst/>
          </a:prstGeom>
          <a:solidFill>
            <a:schemeClr val="lt1"/>
          </a:solidFill>
          <a:ln w="12700" cap="flat" cmpd="sng">
            <a:solidFill>
              <a:srgbClr val="FF9933"/>
            </a:solidFill>
            <a:prstDash val="dash"/>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Staff Sponsor </a:t>
            </a:r>
            <a:endParaRPr sz="1900" b="0" i="0" u="none" strike="noStrike" cap="none">
              <a:solidFill>
                <a:srgbClr val="000000"/>
              </a:solidFill>
              <a:latin typeface="Arial"/>
              <a:ea typeface="Arial"/>
              <a:cs typeface="Arial"/>
              <a:sym typeface="Arial"/>
            </a:endParaRPr>
          </a:p>
        </p:txBody>
      </p:sp>
      <p:sp>
        <p:nvSpPr>
          <p:cNvPr id="581" name="Google Shape;581;p10"/>
          <p:cNvSpPr/>
          <p:nvPr/>
        </p:nvSpPr>
        <p:spPr>
          <a:xfrm>
            <a:off x="7650633" y="358240"/>
            <a:ext cx="1911900" cy="383100"/>
          </a:xfrm>
          <a:prstGeom prst="rect">
            <a:avLst/>
          </a:prstGeom>
          <a:solidFill>
            <a:schemeClr val="lt1"/>
          </a:solidFill>
          <a:ln w="12700" cap="flat" cmpd="sng">
            <a:solidFill>
              <a:srgbClr val="FF9933"/>
            </a:solidFill>
            <a:prstDash val="dash"/>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Steering Committee</a:t>
            </a:r>
            <a:endParaRPr sz="1900" b="0" i="0" u="none" strike="noStrike" cap="none">
              <a:solidFill>
                <a:srgbClr val="000000"/>
              </a:solidFill>
              <a:latin typeface="Arial"/>
              <a:ea typeface="Arial"/>
              <a:cs typeface="Arial"/>
              <a:sym typeface="Arial"/>
            </a:endParaRPr>
          </a:p>
        </p:txBody>
      </p:sp>
      <p:sp>
        <p:nvSpPr>
          <p:cNvPr id="582" name="Google Shape;582;p10"/>
          <p:cNvSpPr txBox="1"/>
          <p:nvPr/>
        </p:nvSpPr>
        <p:spPr>
          <a:xfrm>
            <a:off x="5070105" y="2388868"/>
            <a:ext cx="2124900" cy="338700"/>
          </a:xfrm>
          <a:prstGeom prst="rect">
            <a:avLst/>
          </a:prstGeom>
          <a:solidFill>
            <a:schemeClr val="lt1"/>
          </a:solid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Integration Core Team</a:t>
            </a:r>
            <a:endParaRPr sz="1900" b="0" i="0" u="none" strike="noStrike" cap="none">
              <a:solidFill>
                <a:srgbClr val="000000"/>
              </a:solidFill>
              <a:latin typeface="Arial"/>
              <a:ea typeface="Arial"/>
              <a:cs typeface="Arial"/>
              <a:sym typeface="Arial"/>
            </a:endParaRPr>
          </a:p>
        </p:txBody>
      </p:sp>
      <p:sp>
        <p:nvSpPr>
          <p:cNvPr id="583" name="Google Shape;583;p10"/>
          <p:cNvSpPr txBox="1"/>
          <p:nvPr/>
        </p:nvSpPr>
        <p:spPr>
          <a:xfrm>
            <a:off x="9083095" y="2375685"/>
            <a:ext cx="2163600" cy="338700"/>
          </a:xfrm>
          <a:prstGeom prst="rect">
            <a:avLst/>
          </a:prstGeom>
          <a:solidFill>
            <a:schemeClr val="lt1"/>
          </a:solid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Integration Core GPO’s </a:t>
            </a:r>
            <a:endParaRPr sz="1900" b="0" i="0" u="none" strike="noStrike" cap="none">
              <a:solidFill>
                <a:srgbClr val="000000"/>
              </a:solidFill>
              <a:latin typeface="Arial"/>
              <a:ea typeface="Arial"/>
              <a:cs typeface="Arial"/>
              <a:sym typeface="Arial"/>
            </a:endParaRPr>
          </a:p>
        </p:txBody>
      </p:sp>
      <p:sp>
        <p:nvSpPr>
          <p:cNvPr id="584" name="Google Shape;584;p10"/>
          <p:cNvSpPr/>
          <p:nvPr/>
        </p:nvSpPr>
        <p:spPr>
          <a:xfrm>
            <a:off x="6752433" y="3391800"/>
            <a:ext cx="1149600" cy="503700"/>
          </a:xfrm>
          <a:prstGeom prst="rect">
            <a:avLst/>
          </a:prstGeom>
          <a:solidFill>
            <a:schemeClr val="lt1"/>
          </a:solidFill>
          <a:ln w="12700" cap="flat" cmpd="sng">
            <a:solidFill>
              <a:srgbClr val="6699FF"/>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5" name="Google Shape;585;p10"/>
          <p:cNvSpPr/>
          <p:nvPr/>
        </p:nvSpPr>
        <p:spPr>
          <a:xfrm>
            <a:off x="5628133" y="3855067"/>
            <a:ext cx="1140000" cy="484800"/>
          </a:xfrm>
          <a:prstGeom prst="rect">
            <a:avLst/>
          </a:prstGeom>
          <a:solidFill>
            <a:schemeClr val="lt1"/>
          </a:solidFill>
          <a:ln w="12700" cap="flat" cmpd="sng">
            <a:solidFill>
              <a:srgbClr val="6699FF"/>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6" name="Google Shape;586;p10"/>
          <p:cNvSpPr/>
          <p:nvPr/>
        </p:nvSpPr>
        <p:spPr>
          <a:xfrm>
            <a:off x="6771867" y="3866667"/>
            <a:ext cx="1140000" cy="470400"/>
          </a:xfrm>
          <a:prstGeom prst="rect">
            <a:avLst/>
          </a:prstGeom>
          <a:solidFill>
            <a:schemeClr val="lt1"/>
          </a:solidFill>
          <a:ln w="12700" cap="flat" cmpd="sng">
            <a:solidFill>
              <a:srgbClr val="6699FF"/>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7" name="Google Shape;587;p10"/>
          <p:cNvSpPr/>
          <p:nvPr/>
        </p:nvSpPr>
        <p:spPr>
          <a:xfrm>
            <a:off x="5450768" y="2765240"/>
            <a:ext cx="1140300" cy="4641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p:txBody>
      </p:sp>
      <p:sp>
        <p:nvSpPr>
          <p:cNvPr id="588" name="Google Shape;588;p10"/>
          <p:cNvSpPr/>
          <p:nvPr/>
        </p:nvSpPr>
        <p:spPr>
          <a:xfrm>
            <a:off x="5450761" y="2770101"/>
            <a:ext cx="1140300" cy="451500"/>
          </a:xfrm>
          <a:prstGeom prst="rect">
            <a:avLst/>
          </a:prstGeom>
          <a:noFill/>
          <a:ln w="9525" cap="flat" cmpd="sng">
            <a:solidFill>
              <a:srgbClr val="FF00FF"/>
            </a:solidFill>
            <a:prstDash val="solid"/>
            <a:round/>
            <a:headEnd type="none" w="sm" len="sm"/>
            <a:tailEnd type="none" w="sm" len="sm"/>
          </a:ln>
        </p:spPr>
        <p:txBody>
          <a:bodyPr spcFirstLastPara="1" wrap="square" lIns="121900" tIns="60925" rIns="121900" bIns="60925" anchor="t" anchorCtr="0">
            <a:noAutofit/>
          </a:bodyPr>
          <a:lstStyle/>
          <a:p>
            <a:pPr marL="0" marR="0" lvl="0" indent="0" algn="ctr" rtl="0">
              <a:lnSpc>
                <a:spcPct val="95000"/>
              </a:lnSpc>
              <a:spcBef>
                <a:spcPts val="0"/>
              </a:spcBef>
              <a:spcAft>
                <a:spcPts val="0"/>
              </a:spcAft>
              <a:buClr>
                <a:srgbClr val="000000"/>
              </a:buClr>
              <a:buSzPts val="900"/>
              <a:buFont typeface="Arial"/>
              <a:buNone/>
            </a:pPr>
            <a:endParaRPr sz="900" b="1"/>
          </a:p>
          <a:p>
            <a:pPr marL="0" marR="0" lvl="0" indent="0" algn="ctr" rtl="0">
              <a:lnSpc>
                <a:spcPct val="95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Coach/ SME </a:t>
            </a:r>
            <a:endParaRPr sz="900" b="1" i="0" u="none" strike="noStrike" cap="none">
              <a:solidFill>
                <a:srgbClr val="000000"/>
              </a:solidFill>
              <a:latin typeface="Arial"/>
              <a:ea typeface="Arial"/>
              <a:cs typeface="Arial"/>
              <a:sym typeface="Arial"/>
            </a:endParaRPr>
          </a:p>
        </p:txBody>
      </p:sp>
      <p:sp>
        <p:nvSpPr>
          <p:cNvPr id="589" name="Google Shape;589;p10"/>
          <p:cNvSpPr/>
          <p:nvPr/>
        </p:nvSpPr>
        <p:spPr>
          <a:xfrm>
            <a:off x="6748033" y="3876067"/>
            <a:ext cx="1149600" cy="4515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Customer Services</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sp>
        <p:nvSpPr>
          <p:cNvPr id="590" name="Google Shape;590;p10"/>
          <p:cNvSpPr/>
          <p:nvPr/>
        </p:nvSpPr>
        <p:spPr>
          <a:xfrm>
            <a:off x="6626933" y="3411967"/>
            <a:ext cx="1299300" cy="4104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   Material Master ES</a:t>
            </a:r>
            <a:r>
              <a:rPr lang="en-US" sz="900" b="0" i="0" u="none" strike="noStrike" cap="none">
                <a:solidFill>
                  <a:srgbClr val="000000"/>
                </a:solidFill>
                <a:latin typeface="Calibri"/>
                <a:ea typeface="Calibri"/>
                <a:cs typeface="Calibri"/>
                <a:sym typeface="Calibri"/>
              </a:rPr>
              <a:t> </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91" name="Google Shape;591;p10"/>
          <p:cNvSpPr/>
          <p:nvPr/>
        </p:nvSpPr>
        <p:spPr>
          <a:xfrm>
            <a:off x="5588900" y="3820467"/>
            <a:ext cx="1118100" cy="5541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Planning, Manu./Inventory </a:t>
            </a:r>
            <a:endParaRPr sz="9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cxnSp>
        <p:nvCxnSpPr>
          <p:cNvPr id="592" name="Google Shape;592;p10"/>
          <p:cNvCxnSpPr/>
          <p:nvPr/>
        </p:nvCxnSpPr>
        <p:spPr>
          <a:xfrm>
            <a:off x="4093633" y="2040467"/>
            <a:ext cx="5100" cy="3963600"/>
          </a:xfrm>
          <a:prstGeom prst="straightConnector1">
            <a:avLst/>
          </a:prstGeom>
          <a:noFill/>
          <a:ln w="9525" cap="flat" cmpd="sng">
            <a:solidFill>
              <a:schemeClr val="dk1"/>
            </a:solidFill>
            <a:prstDash val="solid"/>
            <a:round/>
            <a:headEnd type="none" w="sm" len="sm"/>
            <a:tailEnd type="none" w="sm" len="sm"/>
          </a:ln>
        </p:spPr>
      </p:cxnSp>
      <p:grpSp>
        <p:nvGrpSpPr>
          <p:cNvPr id="593" name="Google Shape;593;p10"/>
          <p:cNvGrpSpPr/>
          <p:nvPr/>
        </p:nvGrpSpPr>
        <p:grpSpPr>
          <a:xfrm>
            <a:off x="4480201" y="3868540"/>
            <a:ext cx="1140135" cy="470483"/>
            <a:chOff x="4174456" y="3617150"/>
            <a:chExt cx="873600" cy="351002"/>
          </a:xfrm>
        </p:grpSpPr>
        <p:sp>
          <p:nvSpPr>
            <p:cNvPr id="594" name="Google Shape;594;p10"/>
            <p:cNvSpPr/>
            <p:nvPr/>
          </p:nvSpPr>
          <p:spPr>
            <a:xfrm>
              <a:off x="4191175" y="3620152"/>
              <a:ext cx="855300" cy="348000"/>
            </a:xfrm>
            <a:prstGeom prst="rect">
              <a:avLst/>
            </a:prstGeom>
            <a:solidFill>
              <a:schemeClr val="lt1"/>
            </a:solidFill>
            <a:ln w="12700" cap="flat" cmpd="sng">
              <a:solidFill>
                <a:srgbClr val="00FF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95" name="Google Shape;595;p10"/>
            <p:cNvSpPr/>
            <p:nvPr/>
          </p:nvSpPr>
          <p:spPr>
            <a:xfrm>
              <a:off x="4174456" y="3617150"/>
              <a:ext cx="873600" cy="338700"/>
            </a:xfrm>
            <a:prstGeom prst="rect">
              <a:avLst/>
            </a:prstGeom>
            <a:noFill/>
            <a:ln w="9525" cap="flat" cmpd="sng">
              <a:solidFill>
                <a:srgbClr val="00FF00"/>
              </a:solidFill>
              <a:prstDash val="solid"/>
              <a:round/>
              <a:headEnd type="none" w="sm" len="sm"/>
              <a:tailEnd type="none" w="sm" len="sm"/>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Finance</a:t>
              </a:r>
              <a:r>
                <a:rPr lang="en-US" sz="900" b="0" i="0" u="none" strike="noStrike" cap="none">
                  <a:solidFill>
                    <a:srgbClr val="000000"/>
                  </a:solidFill>
                  <a:latin typeface="Calibri"/>
                  <a:ea typeface="Calibri"/>
                  <a:cs typeface="Calibri"/>
                  <a:sym typeface="Calibri"/>
                </a:rPr>
                <a:t> </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grpSp>
      <p:sp>
        <p:nvSpPr>
          <p:cNvPr id="596" name="Google Shape;596;p10"/>
          <p:cNvSpPr/>
          <p:nvPr/>
        </p:nvSpPr>
        <p:spPr>
          <a:xfrm>
            <a:off x="5611933" y="4346833"/>
            <a:ext cx="1149600" cy="461100"/>
          </a:xfrm>
          <a:prstGeom prst="rect">
            <a:avLst/>
          </a:prstGeom>
          <a:solidFill>
            <a:schemeClr val="lt1"/>
          </a:solidFill>
          <a:ln w="12700" cap="flat" cmpd="sng">
            <a:solidFill>
              <a:srgbClr val="7030A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Projects</a:t>
            </a: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grpSp>
        <p:nvGrpSpPr>
          <p:cNvPr id="597" name="Google Shape;597;p10"/>
          <p:cNvGrpSpPr/>
          <p:nvPr/>
        </p:nvGrpSpPr>
        <p:grpSpPr>
          <a:xfrm>
            <a:off x="7340584" y="1265546"/>
            <a:ext cx="1474363" cy="395990"/>
            <a:chOff x="7000863" y="584996"/>
            <a:chExt cx="1105800" cy="297000"/>
          </a:xfrm>
        </p:grpSpPr>
        <p:sp>
          <p:nvSpPr>
            <p:cNvPr id="598" name="Google Shape;598;p10"/>
            <p:cNvSpPr/>
            <p:nvPr/>
          </p:nvSpPr>
          <p:spPr>
            <a:xfrm>
              <a:off x="7162638" y="587699"/>
              <a:ext cx="782100" cy="264600"/>
            </a:xfrm>
            <a:prstGeom prst="rect">
              <a:avLst/>
            </a:prstGeom>
            <a:solidFill>
              <a:schemeClr val="lt1"/>
            </a:solidFill>
            <a:ln w="12700" cap="flat" cmpd="sng">
              <a:solidFill>
                <a:srgbClr val="6699FF"/>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99" name="Google Shape;599;p10"/>
            <p:cNvSpPr/>
            <p:nvPr/>
          </p:nvSpPr>
          <p:spPr>
            <a:xfrm>
              <a:off x="7000863" y="584996"/>
              <a:ext cx="1105800" cy="297000"/>
            </a:xfrm>
            <a:prstGeom prst="rect">
              <a:avLst/>
            </a:prstGeom>
            <a:noFill/>
            <a:ln>
              <a:noFill/>
            </a:ln>
          </p:spPr>
          <p:txBody>
            <a:bodyPr spcFirstLastPara="1" wrap="square" lIns="121900" tIns="60925" rIns="121900" bIns="60925" anchor="t" anchorCtr="0">
              <a:noAutofit/>
            </a:bodyPr>
            <a:lstStyle/>
            <a:p>
              <a:pPr marL="0" marR="0" lvl="0" indent="0" algn="ctr" rtl="0">
                <a:lnSpc>
                  <a:spcPct val="95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Supply Chain </a:t>
              </a:r>
              <a:endParaRPr sz="19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1900" b="0" i="0" u="none" strike="noStrike" cap="none">
                <a:solidFill>
                  <a:srgbClr val="000000"/>
                </a:solidFill>
                <a:latin typeface="Arial"/>
                <a:ea typeface="Arial"/>
                <a:cs typeface="Arial"/>
                <a:sym typeface="Arial"/>
              </a:endParaRPr>
            </a:p>
          </p:txBody>
        </p:sp>
      </p:grpSp>
      <p:grpSp>
        <p:nvGrpSpPr>
          <p:cNvPr id="600" name="Google Shape;600;p10"/>
          <p:cNvGrpSpPr/>
          <p:nvPr/>
        </p:nvGrpSpPr>
        <p:grpSpPr>
          <a:xfrm>
            <a:off x="7549257" y="860871"/>
            <a:ext cx="1056371" cy="352549"/>
            <a:chOff x="7000863" y="584996"/>
            <a:chExt cx="1105800" cy="276900"/>
          </a:xfrm>
        </p:grpSpPr>
        <p:sp>
          <p:nvSpPr>
            <p:cNvPr id="601" name="Google Shape;601;p10"/>
            <p:cNvSpPr/>
            <p:nvPr/>
          </p:nvSpPr>
          <p:spPr>
            <a:xfrm>
              <a:off x="7162638" y="587699"/>
              <a:ext cx="782100" cy="2646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p:txBody>
        </p:sp>
        <p:sp>
          <p:nvSpPr>
            <p:cNvPr id="602" name="Google Shape;602;p10"/>
            <p:cNvSpPr/>
            <p:nvPr/>
          </p:nvSpPr>
          <p:spPr>
            <a:xfrm>
              <a:off x="7000863" y="584996"/>
              <a:ext cx="1105800" cy="276900"/>
            </a:xfrm>
            <a:prstGeom prst="rect">
              <a:avLst/>
            </a:prstGeom>
            <a:solidFill>
              <a:schemeClr val="lt1"/>
            </a:solidFill>
            <a:ln w="12700" cap="flat" cmpd="sng">
              <a:solidFill>
                <a:srgbClr val="00FF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endParaRPr sz="900" b="1"/>
            </a:p>
            <a:p>
              <a:pPr marL="0" marR="0" lvl="0" indent="0" algn="ctr" rtl="0">
                <a:lnSpc>
                  <a:spcPct val="95000"/>
                </a:lnSpc>
                <a:spcBef>
                  <a:spcPts val="0"/>
                </a:spcBef>
                <a:spcAft>
                  <a:spcPts val="0"/>
                </a:spcAft>
                <a:buClr>
                  <a:srgbClr val="000000"/>
                </a:buClr>
                <a:buSzPts val="900"/>
                <a:buFont typeface="Arial"/>
                <a:buNone/>
              </a:pPr>
              <a:endParaRPr sz="900" b="1"/>
            </a:p>
            <a:p>
              <a:pPr marL="0" marR="0" lvl="0" indent="0" algn="ctr" rtl="0">
                <a:lnSpc>
                  <a:spcPct val="95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Finance </a:t>
              </a:r>
              <a:endParaRPr sz="19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1900" b="0" i="0" u="none" strike="noStrike" cap="none">
                <a:solidFill>
                  <a:srgbClr val="000000"/>
                </a:solidFill>
                <a:latin typeface="Arial"/>
                <a:ea typeface="Arial"/>
                <a:cs typeface="Arial"/>
                <a:sym typeface="Arial"/>
              </a:endParaRPr>
            </a:p>
          </p:txBody>
        </p:sp>
      </p:grpSp>
      <p:grpSp>
        <p:nvGrpSpPr>
          <p:cNvPr id="603" name="Google Shape;603;p10"/>
          <p:cNvGrpSpPr/>
          <p:nvPr/>
        </p:nvGrpSpPr>
        <p:grpSpPr>
          <a:xfrm>
            <a:off x="8674767" y="858863"/>
            <a:ext cx="1056371" cy="338399"/>
            <a:chOff x="7000863" y="584996"/>
            <a:chExt cx="1105800" cy="276900"/>
          </a:xfrm>
        </p:grpSpPr>
        <p:sp>
          <p:nvSpPr>
            <p:cNvPr id="604" name="Google Shape;604;p10"/>
            <p:cNvSpPr/>
            <p:nvPr/>
          </p:nvSpPr>
          <p:spPr>
            <a:xfrm>
              <a:off x="7162638" y="587699"/>
              <a:ext cx="782100" cy="264600"/>
            </a:xfrm>
            <a:prstGeom prst="rect">
              <a:avLst/>
            </a:prstGeom>
            <a:solidFill>
              <a:schemeClr val="lt1"/>
            </a:solidFill>
            <a:ln w="12700" cap="flat" cmpd="sng">
              <a:solidFill>
                <a:srgbClr val="7030A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605" name="Google Shape;605;p10"/>
            <p:cNvSpPr/>
            <p:nvPr/>
          </p:nvSpPr>
          <p:spPr>
            <a:xfrm>
              <a:off x="7000863" y="584996"/>
              <a:ext cx="1105800" cy="276900"/>
            </a:xfrm>
            <a:prstGeom prst="rect">
              <a:avLst/>
            </a:prstGeom>
            <a:solidFill>
              <a:schemeClr val="lt1"/>
            </a:solidFill>
            <a:ln w="12700" cap="flat" cmpd="sng">
              <a:solidFill>
                <a:srgbClr val="7030A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700"/>
                <a:buFont typeface="Arial"/>
                <a:buNone/>
              </a:pPr>
              <a:r>
                <a:rPr lang="en-US" sz="900" b="1" i="0" u="none" strike="noStrike" cap="none">
                  <a:solidFill>
                    <a:srgbClr val="000000"/>
                  </a:solidFill>
                  <a:latin typeface="Arial"/>
                  <a:ea typeface="Arial"/>
                  <a:cs typeface="Arial"/>
                  <a:sym typeface="Arial"/>
                </a:rPr>
                <a:t>ITO/OTR</a:t>
              </a:r>
              <a:endParaRPr sz="1900" b="0" i="0" u="none" strike="noStrike" cap="none">
                <a:solidFill>
                  <a:srgbClr val="000000"/>
                </a:solidFill>
                <a:latin typeface="Arial"/>
                <a:ea typeface="Arial"/>
                <a:cs typeface="Arial"/>
                <a:sym typeface="Arial"/>
              </a:endParaRPr>
            </a:p>
          </p:txBody>
        </p:sp>
      </p:grpSp>
      <p:grpSp>
        <p:nvGrpSpPr>
          <p:cNvPr id="606" name="Google Shape;606;p10"/>
          <p:cNvGrpSpPr/>
          <p:nvPr/>
        </p:nvGrpSpPr>
        <p:grpSpPr>
          <a:xfrm>
            <a:off x="8674767" y="1266241"/>
            <a:ext cx="1056371" cy="352549"/>
            <a:chOff x="7000863" y="584996"/>
            <a:chExt cx="1105800" cy="276900"/>
          </a:xfrm>
        </p:grpSpPr>
        <p:sp>
          <p:nvSpPr>
            <p:cNvPr id="607" name="Google Shape;607;p10"/>
            <p:cNvSpPr/>
            <p:nvPr/>
          </p:nvSpPr>
          <p:spPr>
            <a:xfrm>
              <a:off x="7162638" y="587699"/>
              <a:ext cx="782100" cy="264600"/>
            </a:xfrm>
            <a:prstGeom prst="rect">
              <a:avLst/>
            </a:prstGeom>
            <a:solidFill>
              <a:schemeClr val="lt1"/>
            </a:solidFill>
            <a:ln w="12700" cap="flat" cmpd="sng">
              <a:solidFill>
                <a:srgbClr val="FF00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p:txBody>
        </p:sp>
        <p:sp>
          <p:nvSpPr>
            <p:cNvPr id="608" name="Google Shape;608;p10"/>
            <p:cNvSpPr/>
            <p:nvPr/>
          </p:nvSpPr>
          <p:spPr>
            <a:xfrm>
              <a:off x="7000863" y="584996"/>
              <a:ext cx="1105800" cy="276900"/>
            </a:xfrm>
            <a:prstGeom prst="rect">
              <a:avLst/>
            </a:prstGeom>
            <a:solidFill>
              <a:schemeClr val="lt1"/>
            </a:solidFill>
            <a:ln w="12700" cap="flat" cmpd="sng">
              <a:solidFill>
                <a:srgbClr val="FF00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r>
                <a:rPr lang="en-US" sz="900" b="1"/>
                <a:t>Procurement</a:t>
              </a:r>
              <a:endParaRPr sz="1900" b="0" i="0" u="none" strike="noStrike" cap="none">
                <a:solidFill>
                  <a:srgbClr val="000000"/>
                </a:solidFill>
                <a:latin typeface="Arial"/>
                <a:ea typeface="Arial"/>
                <a:cs typeface="Arial"/>
                <a:sym typeface="Arial"/>
              </a:endParaRPr>
            </a:p>
          </p:txBody>
        </p:sp>
      </p:grpSp>
      <p:sp>
        <p:nvSpPr>
          <p:cNvPr id="609" name="Google Shape;609;p10"/>
          <p:cNvSpPr/>
          <p:nvPr/>
        </p:nvSpPr>
        <p:spPr>
          <a:xfrm>
            <a:off x="8740775" y="3804365"/>
            <a:ext cx="777900" cy="8823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Customer Services </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10" name="Google Shape;610;p10"/>
          <p:cNvSpPr/>
          <p:nvPr/>
        </p:nvSpPr>
        <p:spPr>
          <a:xfrm>
            <a:off x="9910749" y="5761235"/>
            <a:ext cx="1455900" cy="5745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0000"/>
                </a:solidFill>
                <a:latin typeface="Quattrocento Sans"/>
                <a:ea typeface="Quattrocento Sans"/>
                <a:cs typeface="Quattrocento Sans"/>
                <a:sym typeface="Quattrocento Sans"/>
              </a:rPr>
              <a:t>To-Be </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500" b="1" i="0" u="sng" strike="noStrike" cap="none">
                <a:solidFill>
                  <a:srgbClr val="FF0000"/>
                </a:solidFill>
                <a:latin typeface="Quattrocento Sans"/>
                <a:ea typeface="Quattrocento Sans"/>
                <a:cs typeface="Quattrocento Sans"/>
                <a:sym typeface="Quattrocento Sans"/>
              </a:rPr>
              <a:t>Accountable</a:t>
            </a:r>
            <a:r>
              <a:rPr lang="en-US" sz="1500" b="1" i="0" u="none" strike="noStrike" cap="none">
                <a:solidFill>
                  <a:srgbClr val="FFFF00"/>
                </a:solidFill>
                <a:latin typeface="Quattrocento Sans"/>
                <a:ea typeface="Quattrocento Sans"/>
                <a:cs typeface="Quattrocento Sans"/>
                <a:sym typeface="Quattrocento Sans"/>
              </a:rPr>
              <a:t> </a:t>
            </a:r>
            <a:endParaRPr sz="1900" b="0" i="0" u="none" strike="noStrike" cap="none">
              <a:solidFill>
                <a:srgbClr val="000000"/>
              </a:solidFill>
              <a:latin typeface="Arial"/>
              <a:ea typeface="Arial"/>
              <a:cs typeface="Arial"/>
              <a:sym typeface="Arial"/>
            </a:endParaRPr>
          </a:p>
        </p:txBody>
      </p:sp>
      <p:sp>
        <p:nvSpPr>
          <p:cNvPr id="611" name="Google Shape;611;p10"/>
          <p:cNvSpPr/>
          <p:nvPr/>
        </p:nvSpPr>
        <p:spPr>
          <a:xfrm>
            <a:off x="1028120" y="5820755"/>
            <a:ext cx="1455900" cy="5745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0000"/>
                </a:solidFill>
                <a:latin typeface="Quattrocento Sans"/>
                <a:ea typeface="Quattrocento Sans"/>
                <a:cs typeface="Quattrocento Sans"/>
                <a:sym typeface="Quattrocento Sans"/>
              </a:rPr>
              <a:t>As-Is </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500" b="1" i="0" u="sng" strike="noStrike" cap="none">
                <a:solidFill>
                  <a:srgbClr val="FF0000"/>
                </a:solidFill>
                <a:latin typeface="Quattrocento Sans"/>
                <a:ea typeface="Quattrocento Sans"/>
                <a:cs typeface="Quattrocento Sans"/>
                <a:sym typeface="Quattrocento Sans"/>
              </a:rPr>
              <a:t>Accountable</a:t>
            </a:r>
            <a:r>
              <a:rPr lang="en-US" sz="1500" b="1" i="0" u="none" strike="noStrike" cap="none">
                <a:solidFill>
                  <a:srgbClr val="FFFF00"/>
                </a:solidFill>
                <a:latin typeface="Quattrocento Sans"/>
                <a:ea typeface="Quattrocento Sans"/>
                <a:cs typeface="Quattrocento Sans"/>
                <a:sym typeface="Quattrocento Sans"/>
              </a:rPr>
              <a:t> </a:t>
            </a:r>
            <a:endParaRPr sz="1900" b="0" i="0" u="none" strike="noStrike" cap="none">
              <a:solidFill>
                <a:srgbClr val="000000"/>
              </a:solidFill>
              <a:latin typeface="Arial"/>
              <a:ea typeface="Arial"/>
              <a:cs typeface="Arial"/>
              <a:sym typeface="Arial"/>
            </a:endParaRPr>
          </a:p>
        </p:txBody>
      </p:sp>
      <p:sp>
        <p:nvSpPr>
          <p:cNvPr id="612" name="Google Shape;612;p10"/>
          <p:cNvSpPr/>
          <p:nvPr/>
        </p:nvSpPr>
        <p:spPr>
          <a:xfrm>
            <a:off x="4611480" y="5959384"/>
            <a:ext cx="3696000" cy="6360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0000"/>
                </a:solidFill>
                <a:latin typeface="Quattrocento Sans"/>
                <a:ea typeface="Quattrocento Sans"/>
                <a:cs typeface="Quattrocento Sans"/>
                <a:sym typeface="Quattrocento Sans"/>
              </a:rPr>
              <a:t>The Bridge </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0000"/>
                </a:solidFill>
                <a:latin typeface="Quattrocento Sans"/>
                <a:ea typeface="Quattrocento Sans"/>
                <a:cs typeface="Quattrocento Sans"/>
                <a:sym typeface="Quattrocento Sans"/>
              </a:rPr>
              <a:t>System Config./Data Conversion/Testing/Training</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sng" strike="noStrike" cap="none">
                <a:solidFill>
                  <a:srgbClr val="FF0000"/>
                </a:solidFill>
                <a:latin typeface="Quattrocento Sans"/>
                <a:ea typeface="Quattrocento Sans"/>
                <a:cs typeface="Quattrocento Sans"/>
                <a:sym typeface="Quattrocento Sans"/>
              </a:rPr>
              <a:t>Responsible</a:t>
            </a:r>
            <a:endParaRPr sz="1200" b="1" i="0" u="sng" strike="noStrike" cap="none">
              <a:solidFill>
                <a:srgbClr val="FF0000"/>
              </a:solidFill>
              <a:latin typeface="Quattrocento Sans"/>
              <a:ea typeface="Quattrocento Sans"/>
              <a:cs typeface="Quattrocento Sans"/>
              <a:sym typeface="Quattrocento Sans"/>
            </a:endParaRPr>
          </a:p>
        </p:txBody>
      </p:sp>
      <p:sp>
        <p:nvSpPr>
          <p:cNvPr id="613" name="Google Shape;613;p10"/>
          <p:cNvSpPr/>
          <p:nvPr/>
        </p:nvSpPr>
        <p:spPr>
          <a:xfrm>
            <a:off x="5620733" y="3396367"/>
            <a:ext cx="1146300" cy="464100"/>
          </a:xfrm>
          <a:prstGeom prst="rect">
            <a:avLst/>
          </a:prstGeom>
          <a:solidFill>
            <a:schemeClr val="lt1"/>
          </a:solidFill>
          <a:ln w="12700" cap="flat" cmpd="sng">
            <a:solidFill>
              <a:srgbClr val="6699FF"/>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Warehousing/Logistics</a:t>
            </a:r>
            <a:endParaRPr sz="9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grpSp>
        <p:nvGrpSpPr>
          <p:cNvPr id="614" name="Google Shape;614;p10"/>
          <p:cNvGrpSpPr/>
          <p:nvPr/>
        </p:nvGrpSpPr>
        <p:grpSpPr>
          <a:xfrm>
            <a:off x="1412108" y="3893755"/>
            <a:ext cx="1149773" cy="461160"/>
            <a:chOff x="4231014" y="3450250"/>
            <a:chExt cx="900300" cy="771300"/>
          </a:xfrm>
        </p:grpSpPr>
        <p:sp>
          <p:nvSpPr>
            <p:cNvPr id="615" name="Google Shape;615;p10"/>
            <p:cNvSpPr/>
            <p:nvPr/>
          </p:nvSpPr>
          <p:spPr>
            <a:xfrm>
              <a:off x="4231014" y="3450250"/>
              <a:ext cx="900300" cy="771300"/>
            </a:xfrm>
            <a:prstGeom prst="rect">
              <a:avLst/>
            </a:prstGeom>
            <a:solidFill>
              <a:schemeClr val="lt1"/>
            </a:solidFill>
            <a:ln w="12700" cap="flat" cmpd="sng">
              <a:solidFill>
                <a:srgbClr val="00FF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endParaRPr sz="8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616" name="Google Shape;616;p10"/>
            <p:cNvSpPr/>
            <p:nvPr/>
          </p:nvSpPr>
          <p:spPr>
            <a:xfrm>
              <a:off x="4247613" y="3466868"/>
              <a:ext cx="855300" cy="2169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800" b="1" i="0" u="none" strike="noStrike" cap="none">
                  <a:solidFill>
                    <a:srgbClr val="000000"/>
                  </a:solidFill>
                  <a:latin typeface="Calibri"/>
                  <a:ea typeface="Calibri"/>
                  <a:cs typeface="Calibri"/>
                  <a:sym typeface="Calibri"/>
                </a:rPr>
                <a:t>Finance </a:t>
              </a:r>
              <a:endParaRPr sz="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p:txBody>
        </p:sp>
      </p:grpSp>
      <p:sp>
        <p:nvSpPr>
          <p:cNvPr id="617" name="Google Shape;617;p10"/>
          <p:cNvSpPr/>
          <p:nvPr/>
        </p:nvSpPr>
        <p:spPr>
          <a:xfrm>
            <a:off x="1420989" y="3410665"/>
            <a:ext cx="1140300" cy="461100"/>
          </a:xfrm>
          <a:prstGeom prst="rect">
            <a:avLst/>
          </a:prstGeom>
          <a:solidFill>
            <a:schemeClr val="lt1"/>
          </a:solidFill>
          <a:ln w="12700" cap="flat" cmpd="sng">
            <a:solidFill>
              <a:srgbClr val="6699FF"/>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618" name="Google Shape;618;p10"/>
          <p:cNvSpPr/>
          <p:nvPr/>
        </p:nvSpPr>
        <p:spPr>
          <a:xfrm>
            <a:off x="1299957" y="3381572"/>
            <a:ext cx="1343100" cy="6360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800" b="0" i="0" u="none" strike="noStrike" cap="none">
                <a:solidFill>
                  <a:srgbClr val="000000"/>
                </a:solidFill>
                <a:latin typeface="Calibri"/>
                <a:ea typeface="Calibri"/>
                <a:cs typeface="Calibri"/>
                <a:sym typeface="Calibri"/>
              </a:rPr>
              <a:t> </a:t>
            </a:r>
            <a:r>
              <a:rPr lang="en-US" sz="800" b="1" i="0" u="none" strike="noStrike" cap="none">
                <a:solidFill>
                  <a:srgbClr val="000000"/>
                </a:solidFill>
                <a:latin typeface="Calibri"/>
                <a:ea typeface="Calibri"/>
                <a:cs typeface="Calibri"/>
                <a:sym typeface="Calibri"/>
              </a:rPr>
              <a:t>Customer Services</a:t>
            </a:r>
            <a:r>
              <a:rPr lang="en-US" sz="800" b="0" i="0" u="none" strike="noStrike" cap="none">
                <a:solidFill>
                  <a:srgbClr val="000000"/>
                </a:solidFill>
                <a:latin typeface="Calibri"/>
                <a:ea typeface="Calibri"/>
                <a:cs typeface="Calibri"/>
                <a:sym typeface="Calibri"/>
              </a:rPr>
              <a:t>  </a:t>
            </a:r>
            <a:endParaRPr sz="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800" b="0" i="0" u="none" strike="noStrike" cap="none">
                <a:solidFill>
                  <a:schemeClr val="lt2"/>
                </a:solidFill>
                <a:latin typeface="Calibri"/>
                <a:ea typeface="Calibri"/>
                <a:cs typeface="Calibri"/>
                <a:sym typeface="Calibri"/>
              </a:rPr>
              <a:t> </a:t>
            </a:r>
            <a:endParaRPr sz="800" b="0" i="0" u="none" strike="noStrike" cap="none">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19" name="Google Shape;619;p10"/>
          <p:cNvSpPr/>
          <p:nvPr/>
        </p:nvSpPr>
        <p:spPr>
          <a:xfrm>
            <a:off x="2450484" y="3345735"/>
            <a:ext cx="1343100" cy="5541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Calibri"/>
                <a:ea typeface="Calibri"/>
                <a:cs typeface="Calibri"/>
                <a:sym typeface="Calibri"/>
              </a:rPr>
              <a:t>Manufacturing/Warehouse/Logistics</a:t>
            </a:r>
            <a:r>
              <a:rPr lang="en-US" sz="800" b="0" i="0" u="none" strike="noStrike" cap="none">
                <a:solidFill>
                  <a:srgbClr val="000000"/>
                </a:solidFill>
                <a:latin typeface="Calibri"/>
                <a:ea typeface="Calibri"/>
                <a:cs typeface="Calibri"/>
                <a:sym typeface="Calibri"/>
              </a:rPr>
              <a:t>  </a:t>
            </a:r>
            <a:endParaRPr sz="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grpSp>
        <p:nvGrpSpPr>
          <p:cNvPr id="620" name="Google Shape;620;p10"/>
          <p:cNvGrpSpPr/>
          <p:nvPr/>
        </p:nvGrpSpPr>
        <p:grpSpPr>
          <a:xfrm>
            <a:off x="2302795" y="1487242"/>
            <a:ext cx="1474363" cy="395993"/>
            <a:chOff x="7000863" y="584996"/>
            <a:chExt cx="1105800" cy="297002"/>
          </a:xfrm>
        </p:grpSpPr>
        <p:sp>
          <p:nvSpPr>
            <p:cNvPr id="621" name="Google Shape;621;p10"/>
            <p:cNvSpPr/>
            <p:nvPr/>
          </p:nvSpPr>
          <p:spPr>
            <a:xfrm>
              <a:off x="7000863" y="587698"/>
              <a:ext cx="1105800" cy="294300"/>
            </a:xfrm>
            <a:prstGeom prst="rect">
              <a:avLst/>
            </a:prstGeom>
            <a:solidFill>
              <a:schemeClr val="lt1"/>
            </a:solidFill>
            <a:ln w="12700" cap="flat" cmpd="sng">
              <a:solidFill>
                <a:srgbClr val="FF00FF"/>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endParaRPr sz="9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622" name="Google Shape;622;p10"/>
            <p:cNvSpPr/>
            <p:nvPr/>
          </p:nvSpPr>
          <p:spPr>
            <a:xfrm>
              <a:off x="7000863" y="584996"/>
              <a:ext cx="1105800" cy="297000"/>
            </a:xfrm>
            <a:prstGeom prst="rect">
              <a:avLst/>
            </a:prstGeom>
            <a:noFill/>
            <a:ln w="9525" cap="flat" cmpd="sng">
              <a:solidFill>
                <a:srgbClr val="FF00FF"/>
              </a:solidFill>
              <a:prstDash val="solid"/>
              <a:round/>
              <a:headEnd type="none" w="sm" len="sm"/>
              <a:tailEnd type="none" w="sm" len="sm"/>
            </a:ln>
          </p:spPr>
          <p:txBody>
            <a:bodyPr spcFirstLastPara="1" wrap="square" lIns="121900" tIns="60925" rIns="121900" bIns="60925" anchor="t" anchorCtr="0">
              <a:noAutofit/>
            </a:bodyPr>
            <a:lstStyle/>
            <a:p>
              <a:pPr marL="0" marR="0" lvl="0" indent="0" algn="ctr" rtl="0">
                <a:lnSpc>
                  <a:spcPct val="95000"/>
                </a:lnSpc>
                <a:spcBef>
                  <a:spcPts val="0"/>
                </a:spcBef>
                <a:spcAft>
                  <a:spcPts val="0"/>
                </a:spcAft>
                <a:buClr>
                  <a:srgbClr val="000000"/>
                </a:buClr>
                <a:buSzPts val="900"/>
                <a:buFont typeface="Arial"/>
                <a:buNone/>
              </a:pPr>
              <a:r>
                <a:rPr lang="en-US" sz="900" b="1"/>
                <a:t>Program Manager</a:t>
              </a:r>
              <a:endParaRPr sz="1900" b="0" i="0" u="none" strike="noStrike" cap="none">
                <a:solidFill>
                  <a:srgbClr val="000000"/>
                </a:solidFill>
                <a:latin typeface="Arial"/>
                <a:ea typeface="Arial"/>
                <a:cs typeface="Arial"/>
                <a:sym typeface="Arial"/>
              </a:endParaRPr>
            </a:p>
          </p:txBody>
        </p:sp>
      </p:grpSp>
      <p:sp>
        <p:nvSpPr>
          <p:cNvPr id="623" name="Google Shape;623;p10"/>
          <p:cNvSpPr/>
          <p:nvPr/>
        </p:nvSpPr>
        <p:spPr>
          <a:xfrm>
            <a:off x="2570205" y="3892245"/>
            <a:ext cx="1140300" cy="464100"/>
          </a:xfrm>
          <a:prstGeom prst="rect">
            <a:avLst/>
          </a:prstGeom>
          <a:solidFill>
            <a:schemeClr val="lt1"/>
          </a:solidFill>
          <a:ln w="12700" cap="flat" cmpd="sng">
            <a:solidFill>
              <a:srgbClr val="7030A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Projects</a:t>
            </a: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accent6"/>
              </a:buClr>
              <a:buSzPts val="900"/>
              <a:buFont typeface="Arial"/>
              <a:buNone/>
            </a:pPr>
            <a:endParaRPr sz="800" b="0" i="0" u="none" strike="noStrike" cap="none">
              <a:solidFill>
                <a:schemeClr val="lt2"/>
              </a:solidFill>
              <a:latin typeface="Calibri"/>
              <a:ea typeface="Calibri"/>
              <a:cs typeface="Calibri"/>
              <a:sym typeface="Calibri"/>
            </a:endParaRPr>
          </a:p>
        </p:txBody>
      </p:sp>
      <p:sp>
        <p:nvSpPr>
          <p:cNvPr id="624" name="Google Shape;624;p10"/>
          <p:cNvSpPr/>
          <p:nvPr/>
        </p:nvSpPr>
        <p:spPr>
          <a:xfrm>
            <a:off x="6776100" y="4346833"/>
            <a:ext cx="1149600" cy="461100"/>
          </a:xfrm>
          <a:prstGeom prst="rect">
            <a:avLst/>
          </a:prstGeom>
          <a:solidFill>
            <a:schemeClr val="lt1"/>
          </a:solidFill>
          <a:ln w="12700" cap="flat" cmpd="sng">
            <a:solidFill>
              <a:srgbClr val="7030A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ITO / OTR</a:t>
            </a: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625" name="Google Shape;625;p10"/>
          <p:cNvSpPr/>
          <p:nvPr/>
        </p:nvSpPr>
        <p:spPr>
          <a:xfrm>
            <a:off x="272367" y="3868533"/>
            <a:ext cx="1149600" cy="484800"/>
          </a:xfrm>
          <a:prstGeom prst="rect">
            <a:avLst/>
          </a:prstGeom>
          <a:solidFill>
            <a:schemeClr val="lt1"/>
          </a:solidFill>
          <a:ln w="12700" cap="flat" cmpd="sng">
            <a:solidFill>
              <a:srgbClr val="7030A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800" b="1" i="0" u="none" strike="noStrike" cap="none">
                <a:solidFill>
                  <a:srgbClr val="000000"/>
                </a:solidFill>
                <a:latin typeface="Calibri"/>
                <a:ea typeface="Calibri"/>
                <a:cs typeface="Calibri"/>
                <a:sym typeface="Calibri"/>
              </a:rPr>
              <a:t>ITO / OTR</a:t>
            </a:r>
            <a:endParaRPr sz="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800" b="0" i="0" u="none" strike="noStrike" cap="none">
              <a:solidFill>
                <a:schemeClr val="accent2"/>
              </a:solidFill>
              <a:latin typeface="Calibri"/>
              <a:ea typeface="Calibri"/>
              <a:cs typeface="Calibri"/>
              <a:sym typeface="Calibri"/>
            </a:endParaRPr>
          </a:p>
        </p:txBody>
      </p:sp>
      <p:sp>
        <p:nvSpPr>
          <p:cNvPr id="626" name="Google Shape;626;p10"/>
          <p:cNvSpPr/>
          <p:nvPr/>
        </p:nvSpPr>
        <p:spPr>
          <a:xfrm>
            <a:off x="8564975" y="4330650"/>
            <a:ext cx="1148700" cy="461100"/>
          </a:xfrm>
          <a:prstGeom prst="rect">
            <a:avLst/>
          </a:prstGeom>
          <a:solidFill>
            <a:schemeClr val="lt1"/>
          </a:solidFill>
          <a:ln w="12700" cap="flat" cmpd="sng">
            <a:solidFill>
              <a:srgbClr val="00FF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r>
              <a:rPr lang="en-US" sz="800" b="1"/>
              <a:t>A/R</a:t>
            </a:r>
            <a:endParaRPr sz="8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627" name="Google Shape;627;p10"/>
          <p:cNvSpPr/>
          <p:nvPr/>
        </p:nvSpPr>
        <p:spPr>
          <a:xfrm>
            <a:off x="9706717" y="4330650"/>
            <a:ext cx="1148700" cy="461100"/>
          </a:xfrm>
          <a:prstGeom prst="rect">
            <a:avLst/>
          </a:prstGeom>
          <a:solidFill>
            <a:schemeClr val="lt1"/>
          </a:solidFill>
          <a:ln w="12700" cap="flat" cmpd="sng">
            <a:solidFill>
              <a:srgbClr val="00FF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r>
              <a:rPr lang="en-US" sz="800" b="1"/>
              <a:t>A/P</a:t>
            </a:r>
            <a:endParaRPr sz="8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628" name="Google Shape;628;p10"/>
          <p:cNvSpPr/>
          <p:nvPr/>
        </p:nvSpPr>
        <p:spPr>
          <a:xfrm>
            <a:off x="10860883" y="3846267"/>
            <a:ext cx="1149773" cy="461160"/>
          </a:xfrm>
          <a:prstGeom prst="rect">
            <a:avLst/>
          </a:prstGeom>
          <a:solidFill>
            <a:schemeClr val="lt1"/>
          </a:solidFill>
          <a:ln w="12700" cap="flat" cmpd="sng">
            <a:solidFill>
              <a:srgbClr val="00FF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r>
              <a:rPr lang="en-US" sz="800" b="1"/>
              <a:t>Tax</a:t>
            </a:r>
            <a:endParaRPr sz="8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629" name="Google Shape;629;p10"/>
          <p:cNvSpPr/>
          <p:nvPr/>
        </p:nvSpPr>
        <p:spPr>
          <a:xfrm>
            <a:off x="8564975" y="4787850"/>
            <a:ext cx="1148700" cy="461100"/>
          </a:xfrm>
          <a:prstGeom prst="rect">
            <a:avLst/>
          </a:prstGeom>
          <a:solidFill>
            <a:schemeClr val="lt1"/>
          </a:solidFill>
          <a:ln w="12700" cap="flat" cmpd="sng">
            <a:solidFill>
              <a:srgbClr val="00FF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r>
              <a:rPr lang="en-US" sz="800" b="1"/>
              <a:t>Fixed Assets</a:t>
            </a:r>
            <a:endParaRPr sz="8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630" name="Google Shape;630;p10"/>
          <p:cNvSpPr/>
          <p:nvPr/>
        </p:nvSpPr>
        <p:spPr>
          <a:xfrm>
            <a:off x="9706717" y="4787850"/>
            <a:ext cx="1148700" cy="461100"/>
          </a:xfrm>
          <a:prstGeom prst="rect">
            <a:avLst/>
          </a:prstGeom>
          <a:solidFill>
            <a:schemeClr val="lt1"/>
          </a:solidFill>
          <a:ln w="12700" cap="flat" cmpd="sng">
            <a:solidFill>
              <a:srgbClr val="00FF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r>
              <a:rPr lang="en-US" sz="800" b="1"/>
              <a:t>Treasury</a:t>
            </a:r>
            <a:endParaRPr sz="8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631" name="Google Shape;631;p10"/>
          <p:cNvSpPr/>
          <p:nvPr/>
        </p:nvSpPr>
        <p:spPr>
          <a:xfrm>
            <a:off x="8564975" y="5245050"/>
            <a:ext cx="1148700" cy="461100"/>
          </a:xfrm>
          <a:prstGeom prst="rect">
            <a:avLst/>
          </a:prstGeom>
          <a:solidFill>
            <a:schemeClr val="lt1"/>
          </a:solidFill>
          <a:ln w="12700" cap="flat" cmpd="sng">
            <a:solidFill>
              <a:srgbClr val="00FF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r>
              <a:rPr lang="en-US" sz="800" b="1"/>
              <a:t>GL &amp; T&amp;E</a:t>
            </a:r>
            <a:endParaRPr sz="8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632" name="Google Shape;632;p10"/>
          <p:cNvSpPr/>
          <p:nvPr/>
        </p:nvSpPr>
        <p:spPr>
          <a:xfrm>
            <a:off x="10848459" y="4330650"/>
            <a:ext cx="1148700" cy="461100"/>
          </a:xfrm>
          <a:prstGeom prst="rect">
            <a:avLst/>
          </a:prstGeom>
          <a:solidFill>
            <a:schemeClr val="lt1"/>
          </a:solidFill>
          <a:ln w="12700" cap="flat" cmpd="sng">
            <a:solidFill>
              <a:srgbClr val="00FF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r>
              <a:rPr lang="en-US" sz="800" b="1"/>
              <a:t>Intercompany</a:t>
            </a:r>
            <a:endParaRPr sz="8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633" name="Google Shape;633;p10"/>
          <p:cNvSpPr/>
          <p:nvPr/>
        </p:nvSpPr>
        <p:spPr>
          <a:xfrm>
            <a:off x="10848459" y="4787850"/>
            <a:ext cx="1148700" cy="461100"/>
          </a:xfrm>
          <a:prstGeom prst="rect">
            <a:avLst/>
          </a:prstGeom>
          <a:solidFill>
            <a:schemeClr val="lt1"/>
          </a:solidFill>
          <a:ln w="12700" cap="flat" cmpd="sng">
            <a:solidFill>
              <a:srgbClr val="00FF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95000"/>
              </a:lnSpc>
              <a:spcBef>
                <a:spcPts val="0"/>
              </a:spcBef>
              <a:spcAft>
                <a:spcPts val="0"/>
              </a:spcAft>
              <a:buClr>
                <a:srgbClr val="000000"/>
              </a:buClr>
              <a:buSzPts val="900"/>
              <a:buFont typeface="Arial"/>
              <a:buNone/>
            </a:pPr>
            <a:r>
              <a:rPr lang="en-US" sz="800" b="1"/>
              <a:t>FPA Reporting</a:t>
            </a:r>
            <a:endParaRPr sz="800" b="1"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634" name="Google Shape;634;p10"/>
          <p:cNvSpPr/>
          <p:nvPr/>
        </p:nvSpPr>
        <p:spPr>
          <a:xfrm>
            <a:off x="9694275" y="3805171"/>
            <a:ext cx="1118100" cy="470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Planning, Manufacturing</a:t>
            </a: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635" name="Google Shape;635;p10"/>
          <p:cNvSpPr/>
          <p:nvPr/>
        </p:nvSpPr>
        <p:spPr>
          <a:xfrm>
            <a:off x="4490175" y="3396625"/>
            <a:ext cx="1140000" cy="451500"/>
          </a:xfrm>
          <a:prstGeom prst="rect">
            <a:avLst/>
          </a:prstGeom>
          <a:solidFill>
            <a:schemeClr val="lt1"/>
          </a:solidFill>
          <a:ln w="12700" cap="flat" cmpd="sng">
            <a:solidFill>
              <a:srgbClr val="FF00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Sourcing/Vendors </a:t>
            </a: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636" name="Google Shape;636;p10"/>
          <p:cNvSpPr/>
          <p:nvPr/>
        </p:nvSpPr>
        <p:spPr>
          <a:xfrm>
            <a:off x="272150" y="3400125"/>
            <a:ext cx="1149900" cy="434100"/>
          </a:xfrm>
          <a:prstGeom prst="rect">
            <a:avLst/>
          </a:prstGeom>
          <a:solidFill>
            <a:schemeClr val="lt1"/>
          </a:solidFill>
          <a:ln w="12700" cap="flat" cmpd="sng">
            <a:solidFill>
              <a:srgbClr val="FF00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Calibri"/>
                <a:ea typeface="Calibri"/>
                <a:cs typeface="Calibri"/>
                <a:sym typeface="Calibri"/>
              </a:rPr>
              <a:t>Sourcing/Vendors </a:t>
            </a:r>
            <a:endParaRPr sz="9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637" name="Google Shape;637;p10"/>
          <p:cNvSpPr txBox="1"/>
          <p:nvPr/>
        </p:nvSpPr>
        <p:spPr>
          <a:xfrm>
            <a:off x="4770950" y="5277050"/>
            <a:ext cx="3184500" cy="338700"/>
          </a:xfrm>
          <a:prstGeom prst="rect">
            <a:avLst/>
          </a:prstGeom>
          <a:solidFill>
            <a:schemeClr val="lt1"/>
          </a:solid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Technical: Internal or external?</a:t>
            </a:r>
            <a:endParaRPr sz="1900" b="0" i="0" u="none" strike="noStrike" cap="none">
              <a:solidFill>
                <a:srgbClr val="000000"/>
              </a:solidFill>
              <a:latin typeface="Arial"/>
              <a:ea typeface="Arial"/>
              <a:cs typeface="Arial"/>
              <a:sym typeface="Arial"/>
            </a:endParaRPr>
          </a:p>
        </p:txBody>
      </p:sp>
      <p:sp>
        <p:nvSpPr>
          <p:cNvPr id="638" name="Google Shape;638;p10"/>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11"/>
          <p:cNvSpPr txBox="1"/>
          <p:nvPr/>
        </p:nvSpPr>
        <p:spPr>
          <a:xfrm>
            <a:off x="983525" y="1194350"/>
            <a:ext cx="7703400" cy="49410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endParaRPr/>
          </a:p>
          <a:p>
            <a:pPr marL="457200" lvl="0" indent="-317500" algn="l" rtl="0">
              <a:lnSpc>
                <a:spcPct val="200000"/>
              </a:lnSpc>
              <a:spcBef>
                <a:spcPts val="0"/>
              </a:spcBef>
              <a:spcAft>
                <a:spcPts val="0"/>
              </a:spcAft>
              <a:buClr>
                <a:schemeClr val="dk1"/>
              </a:buClr>
              <a:buSzPts val="1400"/>
              <a:buFont typeface="Noto Sans Symbols"/>
              <a:buChar char="✔"/>
            </a:pPr>
            <a:r>
              <a:rPr lang="en-US" b="1">
                <a:solidFill>
                  <a:schemeClr val="dk1"/>
                </a:solidFill>
              </a:rPr>
              <a:t>RACI </a:t>
            </a:r>
            <a:r>
              <a:rPr lang="en-US">
                <a:solidFill>
                  <a:schemeClr val="dk1"/>
                </a:solidFill>
              </a:rPr>
              <a:t>: Ensure that you have ‘Workstreams’ with defined roles and responsibilities (R&amp;R) = RACI Model.</a:t>
            </a:r>
            <a:endParaRPr>
              <a:solidFill>
                <a:schemeClr val="dk1"/>
              </a:solidFill>
            </a:endParaRPr>
          </a:p>
          <a:p>
            <a:pPr marL="457200" lvl="0" indent="-317500" algn="l" rtl="0">
              <a:lnSpc>
                <a:spcPct val="200000"/>
              </a:lnSpc>
              <a:spcBef>
                <a:spcPts val="0"/>
              </a:spcBef>
              <a:spcAft>
                <a:spcPts val="0"/>
              </a:spcAft>
              <a:buClr>
                <a:schemeClr val="dk1"/>
              </a:buClr>
              <a:buSzPts val="1400"/>
              <a:buChar char="✔"/>
            </a:pPr>
            <a:r>
              <a:rPr lang="en-US" b="1">
                <a:solidFill>
                  <a:schemeClr val="dk1"/>
                </a:solidFill>
              </a:rPr>
              <a:t>WBS : </a:t>
            </a:r>
            <a:r>
              <a:rPr lang="en-US">
                <a:solidFill>
                  <a:schemeClr val="dk1"/>
                </a:solidFill>
              </a:rPr>
              <a:t>Work breakdown structure (WBS) assigns further to team members deliverables.</a:t>
            </a:r>
            <a:endParaRPr>
              <a:solidFill>
                <a:schemeClr val="dk1"/>
              </a:solidFill>
            </a:endParaRPr>
          </a:p>
          <a:p>
            <a:pPr marL="457200" lvl="0" indent="0" algn="l" rtl="0">
              <a:lnSpc>
                <a:spcPct val="200000"/>
              </a:lnSpc>
              <a:spcBef>
                <a:spcPts val="0"/>
              </a:spcBef>
              <a:spcAft>
                <a:spcPts val="0"/>
              </a:spcAft>
              <a:buNone/>
            </a:pPr>
            <a:endParaRPr>
              <a:solidFill>
                <a:schemeClr val="dk1"/>
              </a:solidFill>
            </a:endParaRPr>
          </a:p>
          <a:p>
            <a:pPr marL="457200" lvl="0" indent="0" algn="l" rtl="0">
              <a:lnSpc>
                <a:spcPct val="200000"/>
              </a:lnSpc>
              <a:spcBef>
                <a:spcPts val="0"/>
              </a:spcBef>
              <a:spcAft>
                <a:spcPts val="0"/>
              </a:spcAft>
              <a:buNone/>
            </a:pPr>
            <a:r>
              <a:rPr lang="en-US" u="sng">
                <a:solidFill>
                  <a:schemeClr val="dk1"/>
                </a:solidFill>
              </a:rPr>
              <a:t>Having defined roles and assigned deliverables gives:</a:t>
            </a:r>
            <a:endParaRPr u="sng">
              <a:solidFill>
                <a:schemeClr val="dk1"/>
              </a:solidFill>
            </a:endParaRPr>
          </a:p>
          <a:p>
            <a:pPr marL="914400" lvl="0" indent="-317500" algn="l" rtl="0">
              <a:lnSpc>
                <a:spcPct val="200000"/>
              </a:lnSpc>
              <a:spcBef>
                <a:spcPts val="0"/>
              </a:spcBef>
              <a:spcAft>
                <a:spcPts val="0"/>
              </a:spcAft>
              <a:buClr>
                <a:schemeClr val="dk1"/>
              </a:buClr>
              <a:buSzPts val="1400"/>
              <a:buChar char="-"/>
            </a:pPr>
            <a:r>
              <a:rPr lang="en-US">
                <a:solidFill>
                  <a:schemeClr val="dk1"/>
                </a:solidFill>
              </a:rPr>
              <a:t>Ownership.</a:t>
            </a:r>
            <a:endParaRPr>
              <a:solidFill>
                <a:schemeClr val="dk1"/>
              </a:solidFill>
            </a:endParaRPr>
          </a:p>
          <a:p>
            <a:pPr marL="914400" lvl="0" indent="-317500" algn="l" rtl="0">
              <a:lnSpc>
                <a:spcPct val="200000"/>
              </a:lnSpc>
              <a:spcBef>
                <a:spcPts val="0"/>
              </a:spcBef>
              <a:spcAft>
                <a:spcPts val="0"/>
              </a:spcAft>
              <a:buClr>
                <a:schemeClr val="dk1"/>
              </a:buClr>
              <a:buSzPts val="1400"/>
              <a:buChar char="-"/>
            </a:pPr>
            <a:r>
              <a:rPr lang="en-US">
                <a:solidFill>
                  <a:schemeClr val="dk1"/>
                </a:solidFill>
              </a:rPr>
              <a:t>Clarity on delivery.</a:t>
            </a:r>
            <a:endParaRPr>
              <a:solidFill>
                <a:schemeClr val="dk1"/>
              </a:solidFill>
            </a:endParaRPr>
          </a:p>
          <a:p>
            <a:pPr marL="914400" lvl="0" indent="-317500" algn="l" rtl="0">
              <a:lnSpc>
                <a:spcPct val="200000"/>
              </a:lnSpc>
              <a:spcBef>
                <a:spcPts val="0"/>
              </a:spcBef>
              <a:spcAft>
                <a:spcPts val="0"/>
              </a:spcAft>
              <a:buClr>
                <a:schemeClr val="dk1"/>
              </a:buClr>
              <a:buSzPts val="1400"/>
              <a:buChar char="-"/>
            </a:pPr>
            <a:r>
              <a:rPr lang="en-US">
                <a:solidFill>
                  <a:schemeClr val="dk1"/>
                </a:solidFill>
              </a:rPr>
              <a:t>Accountability.</a:t>
            </a:r>
            <a:endParaRPr>
              <a:solidFill>
                <a:schemeClr val="dk1"/>
              </a:solidFill>
            </a:endParaRPr>
          </a:p>
          <a:p>
            <a:pPr marL="1371600" lvl="0" indent="0" algn="l" rtl="0">
              <a:lnSpc>
                <a:spcPct val="200000"/>
              </a:lnSpc>
              <a:spcBef>
                <a:spcPts val="0"/>
              </a:spcBef>
              <a:spcAft>
                <a:spcPts val="0"/>
              </a:spcAft>
              <a:buNone/>
            </a:pPr>
            <a:endParaRPr>
              <a:solidFill>
                <a:schemeClr val="dk1"/>
              </a:solidFill>
            </a:endParaRPr>
          </a:p>
          <a:p>
            <a:pPr marL="457200" lvl="0" indent="-317500" algn="l" rtl="0">
              <a:lnSpc>
                <a:spcPct val="200000"/>
              </a:lnSpc>
              <a:spcBef>
                <a:spcPts val="0"/>
              </a:spcBef>
              <a:spcAft>
                <a:spcPts val="0"/>
              </a:spcAft>
              <a:buClr>
                <a:schemeClr val="dk1"/>
              </a:buClr>
              <a:buSzPts val="1400"/>
              <a:buChar char="✔"/>
            </a:pPr>
            <a:r>
              <a:rPr lang="en-US" b="1">
                <a:solidFill>
                  <a:schemeClr val="dk1"/>
                </a:solidFill>
              </a:rPr>
              <a:t>‘Work Stream Leader’ </a:t>
            </a:r>
            <a:r>
              <a:rPr lang="en-US">
                <a:solidFill>
                  <a:schemeClr val="dk1"/>
                </a:solidFill>
              </a:rPr>
              <a:t>role is to ensure workstream deliverables.</a:t>
            </a:r>
            <a:endParaRPr>
              <a:solidFill>
                <a:schemeClr val="dk1"/>
              </a:solidFill>
            </a:endParaRPr>
          </a:p>
          <a:p>
            <a:pPr marL="457200" lvl="0" indent="-317500" algn="l" rtl="0">
              <a:lnSpc>
                <a:spcPct val="200000"/>
              </a:lnSpc>
              <a:spcBef>
                <a:spcPts val="0"/>
              </a:spcBef>
              <a:spcAft>
                <a:spcPts val="0"/>
              </a:spcAft>
              <a:buClr>
                <a:schemeClr val="dk1"/>
              </a:buClr>
              <a:buSzPts val="1400"/>
              <a:buChar char="✔"/>
            </a:pPr>
            <a:r>
              <a:rPr lang="en-US" b="1">
                <a:solidFill>
                  <a:schemeClr val="dk1"/>
                </a:solidFill>
              </a:rPr>
              <a:t>Workstream interdependencies </a:t>
            </a:r>
            <a:r>
              <a:rPr lang="en-US">
                <a:solidFill>
                  <a:schemeClr val="dk1"/>
                </a:solidFill>
              </a:rPr>
              <a:t>can be identified</a:t>
            </a:r>
            <a:endParaRPr>
              <a:solidFill>
                <a:schemeClr val="dk1"/>
              </a:solidFill>
            </a:endParaRPr>
          </a:p>
        </p:txBody>
      </p:sp>
      <p:sp>
        <p:nvSpPr>
          <p:cNvPr id="644" name="Google Shape;644;p11"/>
          <p:cNvSpPr txBox="1">
            <a:spLocks noGrp="1"/>
          </p:cNvSpPr>
          <p:nvPr>
            <p:ph type="title"/>
          </p:nvPr>
        </p:nvSpPr>
        <p:spPr>
          <a:xfrm>
            <a:off x="2412978" y="250950"/>
            <a:ext cx="7830300" cy="879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Arial"/>
              <a:buNone/>
            </a:pPr>
            <a:r>
              <a:rPr lang="en-US"/>
              <a:t>Workstream</a:t>
            </a:r>
            <a:r>
              <a:rPr lang="en-US" b="1"/>
              <a:t> - </a:t>
            </a:r>
            <a:r>
              <a:rPr lang="en-US">
                <a:solidFill>
                  <a:srgbClr val="FF610F"/>
                </a:solidFill>
              </a:rPr>
              <a:t>Converting to results</a:t>
            </a:r>
            <a:endParaRPr b="1">
              <a:solidFill>
                <a:srgbClr val="FF610F"/>
              </a:solidFill>
            </a:endParaRPr>
          </a:p>
        </p:txBody>
      </p:sp>
      <p:pic>
        <p:nvPicPr>
          <p:cNvPr id="645" name="Google Shape;645;p11"/>
          <p:cNvPicPr preferRelativeResize="0"/>
          <p:nvPr/>
        </p:nvPicPr>
        <p:blipFill>
          <a:blip r:embed="rId3">
            <a:alphaModFix/>
          </a:blip>
          <a:stretch>
            <a:fillRect/>
          </a:stretch>
        </p:blipFill>
        <p:spPr>
          <a:xfrm>
            <a:off x="7045050" y="2930875"/>
            <a:ext cx="4983925" cy="3450125"/>
          </a:xfrm>
          <a:prstGeom prst="rect">
            <a:avLst/>
          </a:prstGeom>
          <a:noFill/>
          <a:ln>
            <a:noFill/>
          </a:ln>
        </p:spPr>
      </p:pic>
      <p:sp>
        <p:nvSpPr>
          <p:cNvPr id="646" name="Google Shape;646;p11"/>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3"/>
          <p:cNvSpPr txBox="1"/>
          <p:nvPr/>
        </p:nvSpPr>
        <p:spPr>
          <a:xfrm>
            <a:off x="7896225" y="1981088"/>
            <a:ext cx="4010026" cy="2831504"/>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dk1"/>
                </a:solidFill>
                <a:latin typeface="Arial"/>
                <a:ea typeface="Arial"/>
                <a:cs typeface="Arial"/>
                <a:sym typeface="Arial"/>
              </a:rPr>
              <a:t>Role of the PM is to guide project members through each phase of the project lifecycle.</a:t>
            </a:r>
            <a:endParaRPr dirty="0"/>
          </a:p>
          <a:p>
            <a:pPr marL="0" marR="0" lvl="0" indent="0" algn="l" rtl="0">
              <a:spcBef>
                <a:spcPts val="0"/>
              </a:spcBef>
              <a:spcAft>
                <a:spcPts val="0"/>
              </a:spcAft>
              <a:buNone/>
            </a:pPr>
            <a:r>
              <a:rPr lang="en-US" sz="1400" dirty="0">
                <a:solidFill>
                  <a:schemeClr val="dk1"/>
                </a:solidFill>
                <a:latin typeface="Arial"/>
                <a:ea typeface="Arial"/>
                <a:cs typeface="Arial"/>
                <a:sym typeface="Arial"/>
              </a:rPr>
              <a:t>A different management approach is required per phase:</a:t>
            </a:r>
          </a:p>
          <a:p>
            <a:pPr marL="0" marR="0" lvl="0" indent="0" algn="l" rtl="0">
              <a:spcBef>
                <a:spcPts val="0"/>
              </a:spcBef>
              <a:spcAft>
                <a:spcPts val="0"/>
              </a:spcAft>
              <a:buNone/>
            </a:pPr>
            <a:endParaRPr dirty="0"/>
          </a:p>
          <a:p>
            <a:pPr marL="457200" marR="0" lvl="1" indent="0" algn="l" rtl="0">
              <a:spcBef>
                <a:spcPts val="0"/>
              </a:spcBef>
              <a:spcAft>
                <a:spcPts val="0"/>
              </a:spcAft>
              <a:buNone/>
            </a:pPr>
            <a:r>
              <a:rPr lang="en-US" sz="1400" b="1" i="0" u="none" strike="noStrike" cap="none" dirty="0">
                <a:solidFill>
                  <a:schemeClr val="dk1"/>
                </a:solidFill>
                <a:latin typeface="Arial"/>
                <a:ea typeface="Arial"/>
                <a:cs typeface="Arial"/>
                <a:sym typeface="Arial"/>
              </a:rPr>
              <a:t>Forming</a:t>
            </a:r>
            <a:r>
              <a:rPr lang="en-US" sz="1400" b="0" i="0" u="none" strike="noStrike" cap="none" dirty="0">
                <a:solidFill>
                  <a:schemeClr val="dk1"/>
                </a:solidFill>
                <a:latin typeface="Arial"/>
                <a:ea typeface="Arial"/>
                <a:cs typeface="Arial"/>
                <a:sym typeface="Arial"/>
              </a:rPr>
              <a:t> – utilize informal leaders, </a:t>
            </a:r>
          </a:p>
          <a:p>
            <a:pPr marL="457200" marR="0" lvl="1" indent="0" algn="l" rtl="0">
              <a:spcBef>
                <a:spcPts val="0"/>
              </a:spcBef>
              <a:spcAft>
                <a:spcPts val="0"/>
              </a:spcAft>
              <a:buNone/>
            </a:pPr>
            <a:r>
              <a:rPr lang="en-US" sz="1400" b="0" i="0" u="none" strike="noStrike" cap="none" dirty="0">
                <a:solidFill>
                  <a:schemeClr val="dk1"/>
                </a:solidFill>
                <a:latin typeface="Arial"/>
                <a:ea typeface="Arial"/>
                <a:cs typeface="Arial"/>
                <a:sym typeface="Arial"/>
              </a:rPr>
              <a:t>encourage observers, support new/struggling team members.</a:t>
            </a:r>
          </a:p>
          <a:p>
            <a:pPr marL="457200" lvl="1"/>
            <a:r>
              <a:rPr lang="en-US" sz="1400" b="1" i="0" u="none" strike="noStrike" cap="none" dirty="0">
                <a:solidFill>
                  <a:schemeClr val="dk1"/>
                </a:solidFill>
                <a:latin typeface="Arial"/>
                <a:ea typeface="Arial"/>
                <a:cs typeface="Arial"/>
                <a:sym typeface="Arial"/>
              </a:rPr>
              <a:t>Storming</a:t>
            </a:r>
            <a:r>
              <a:rPr lang="en-US" sz="1400" b="0" i="0" u="none" strike="noStrike" cap="none" dirty="0">
                <a:solidFill>
                  <a:schemeClr val="dk1"/>
                </a:solidFill>
                <a:latin typeface="Arial"/>
                <a:ea typeface="Arial"/>
                <a:cs typeface="Arial"/>
                <a:sym typeface="Arial"/>
              </a:rPr>
              <a:t> – let ideas flow.</a:t>
            </a:r>
            <a:endParaRPr dirty="0"/>
          </a:p>
          <a:p>
            <a:pPr marL="457200" marR="0" lvl="1" indent="0" algn="l" rtl="0">
              <a:spcBef>
                <a:spcPts val="0"/>
              </a:spcBef>
              <a:spcAft>
                <a:spcPts val="0"/>
              </a:spcAft>
              <a:buNone/>
            </a:pPr>
            <a:r>
              <a:rPr lang="en-US" sz="1400" b="1" i="0" u="none" strike="noStrike" cap="none" dirty="0">
                <a:solidFill>
                  <a:schemeClr val="dk1"/>
                </a:solidFill>
                <a:latin typeface="Arial"/>
                <a:ea typeface="Arial"/>
                <a:cs typeface="Arial"/>
                <a:sym typeface="Arial"/>
              </a:rPr>
              <a:t>Norming</a:t>
            </a:r>
            <a:r>
              <a:rPr lang="en-US" sz="1400" b="0" i="0" u="none" strike="noStrike" cap="none" dirty="0">
                <a:solidFill>
                  <a:schemeClr val="dk1"/>
                </a:solidFill>
                <a:latin typeface="Arial"/>
                <a:ea typeface="Arial"/>
                <a:cs typeface="Arial"/>
                <a:sym typeface="Arial"/>
              </a:rPr>
              <a:t> – concrete deliverables.</a:t>
            </a:r>
          </a:p>
          <a:p>
            <a:pPr marL="457200" marR="0" lvl="1" indent="0" algn="l" rtl="0">
              <a:spcBef>
                <a:spcPts val="0"/>
              </a:spcBef>
              <a:spcAft>
                <a:spcPts val="0"/>
              </a:spcAft>
              <a:buNone/>
            </a:pPr>
            <a:endParaRPr lang="en-US" dirty="0">
              <a:solidFill>
                <a:schemeClr val="dk1"/>
              </a:solidFill>
            </a:endParaRPr>
          </a:p>
          <a:p>
            <a:pPr marL="457200" marR="0" lvl="1" indent="0" algn="l" rtl="0">
              <a:spcBef>
                <a:spcPts val="0"/>
              </a:spcBef>
              <a:spcAft>
                <a:spcPts val="0"/>
              </a:spcAft>
              <a:buNone/>
            </a:pPr>
            <a:r>
              <a:rPr lang="en-US" b="1" dirty="0">
                <a:solidFill>
                  <a:srgbClr val="FF610F"/>
                </a:solidFill>
                <a:latin typeface="Arial"/>
                <a:cs typeface="Arial"/>
              </a:rPr>
              <a:t>Performing – </a:t>
            </a:r>
            <a:r>
              <a:rPr lang="en-US" dirty="0">
                <a:solidFill>
                  <a:srgbClr val="FF610F"/>
                </a:solidFill>
                <a:latin typeface="Arial"/>
                <a:cs typeface="Arial"/>
              </a:rPr>
              <a:t>the goal!</a:t>
            </a:r>
            <a:endParaRPr dirty="0">
              <a:solidFill>
                <a:srgbClr val="FF610F"/>
              </a:solidFill>
              <a:latin typeface="Arial"/>
              <a:cs typeface="Arial"/>
            </a:endParaRPr>
          </a:p>
          <a:p>
            <a:pPr marL="457200" marR="0" lvl="1" indent="0" algn="l" rtl="0">
              <a:spcBef>
                <a:spcPts val="0"/>
              </a:spcBef>
              <a:spcAft>
                <a:spcPts val="0"/>
              </a:spcAft>
              <a:buClr>
                <a:schemeClr val="dk1"/>
              </a:buClr>
              <a:buSzPts val="1000"/>
              <a:buFont typeface="Arial"/>
              <a:buNone/>
            </a:pPr>
            <a:endParaRPr sz="1000" b="0" i="0" u="none" strike="noStrike" cap="none" dirty="0">
              <a:solidFill>
                <a:schemeClr val="dk1"/>
              </a:solidFill>
              <a:latin typeface="Arial"/>
              <a:ea typeface="Arial"/>
              <a:cs typeface="Arial"/>
              <a:sym typeface="Arial"/>
            </a:endParaRPr>
          </a:p>
        </p:txBody>
      </p:sp>
      <p:sp>
        <p:nvSpPr>
          <p:cNvPr id="652" name="Google Shape;652;p13"/>
          <p:cNvSpPr txBox="1">
            <a:spLocks noGrp="1"/>
          </p:cNvSpPr>
          <p:nvPr>
            <p:ph type="title"/>
          </p:nvPr>
        </p:nvSpPr>
        <p:spPr>
          <a:xfrm>
            <a:off x="2412978" y="250950"/>
            <a:ext cx="7830300" cy="879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Arial"/>
              <a:buNone/>
            </a:pPr>
            <a:r>
              <a:rPr lang="en-US" b="1" dirty="0"/>
              <a:t>Team Development </a:t>
            </a:r>
            <a:r>
              <a:rPr lang="en-US" b="1" dirty="0">
                <a:solidFill>
                  <a:srgbClr val="FF610F"/>
                </a:solidFill>
              </a:rPr>
              <a:t>Bruce Tuckman 1965</a:t>
            </a:r>
            <a:endParaRPr b="1" dirty="0">
              <a:solidFill>
                <a:srgbClr val="FF610F"/>
              </a:solidFill>
            </a:endParaRPr>
          </a:p>
        </p:txBody>
      </p:sp>
      <p:pic>
        <p:nvPicPr>
          <p:cNvPr id="653" name="Google Shape;653;p13"/>
          <p:cNvPicPr preferRelativeResize="0"/>
          <p:nvPr/>
        </p:nvPicPr>
        <p:blipFill rotWithShape="1">
          <a:blip r:embed="rId3">
            <a:alphaModFix/>
          </a:blip>
          <a:srcRect/>
          <a:stretch/>
        </p:blipFill>
        <p:spPr>
          <a:xfrm>
            <a:off x="0" y="1315148"/>
            <a:ext cx="7472922" cy="4933580"/>
          </a:xfrm>
          <a:prstGeom prst="rect">
            <a:avLst/>
          </a:prstGeom>
          <a:noFill/>
          <a:ln>
            <a:noFill/>
          </a:ln>
        </p:spPr>
      </p:pic>
      <p:sp>
        <p:nvSpPr>
          <p:cNvPr id="654" name="Google Shape;654;p13"/>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2df7bc1416e_2_49"/>
          <p:cNvSpPr txBox="1">
            <a:spLocks noGrp="1"/>
          </p:cNvSpPr>
          <p:nvPr>
            <p:ph type="sldNum" idx="12"/>
          </p:nvPr>
        </p:nvSpPr>
        <p:spPr>
          <a:xfrm>
            <a:off x="11465859" y="6397025"/>
            <a:ext cx="407100" cy="198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FFFFFF"/>
                </a:solidFill>
                <a:latin typeface="Arial"/>
                <a:ea typeface="Arial"/>
                <a:cs typeface="Arial"/>
                <a:sym typeface="Arial"/>
              </a:rPr>
              <a:t>16</a:t>
            </a:fld>
            <a:endParaRPr sz="800" b="0" i="0" u="none" strike="noStrike" cap="none">
              <a:solidFill>
                <a:srgbClr val="FFFFFF"/>
              </a:solidFill>
              <a:latin typeface="Arial"/>
              <a:ea typeface="Arial"/>
              <a:cs typeface="Arial"/>
              <a:sym typeface="Arial"/>
            </a:endParaRPr>
          </a:p>
        </p:txBody>
      </p:sp>
      <p:sp>
        <p:nvSpPr>
          <p:cNvPr id="661" name="Google Shape;661;g2df7bc1416e_2_49"/>
          <p:cNvSpPr txBox="1">
            <a:spLocks noGrp="1"/>
          </p:cNvSpPr>
          <p:nvPr>
            <p:ph type="ctrTitle"/>
          </p:nvPr>
        </p:nvSpPr>
        <p:spPr>
          <a:xfrm>
            <a:off x="329184" y="3236976"/>
            <a:ext cx="5695500" cy="23877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Clr>
                <a:schemeClr val="lt1"/>
              </a:buClr>
              <a:buSzPts val="4000"/>
              <a:buFont typeface="Arial"/>
              <a:buNone/>
            </a:pPr>
            <a:r>
              <a:rPr lang="en-US" b="1"/>
              <a:t>GOVERNANCE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g2df7bc1416e_0_0"/>
          <p:cNvSpPr txBox="1">
            <a:spLocks noGrp="1"/>
          </p:cNvSpPr>
          <p:nvPr>
            <p:ph type="title"/>
          </p:nvPr>
        </p:nvSpPr>
        <p:spPr>
          <a:xfrm>
            <a:off x="2412978" y="250950"/>
            <a:ext cx="7830300" cy="879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Arial"/>
              <a:buNone/>
            </a:pPr>
            <a:r>
              <a:rPr lang="en-US">
                <a:solidFill>
                  <a:srgbClr val="FF610F"/>
                </a:solidFill>
              </a:rPr>
              <a:t>ERP Project Governance</a:t>
            </a:r>
            <a:endParaRPr b="1">
              <a:solidFill>
                <a:srgbClr val="FF610F"/>
              </a:solidFill>
            </a:endParaRPr>
          </a:p>
        </p:txBody>
      </p:sp>
      <p:sp>
        <p:nvSpPr>
          <p:cNvPr id="667" name="Google Shape;667;g2df7bc1416e_0_0"/>
          <p:cNvSpPr/>
          <p:nvPr/>
        </p:nvSpPr>
        <p:spPr>
          <a:xfrm>
            <a:off x="7305350" y="1404400"/>
            <a:ext cx="4302900" cy="1305900"/>
          </a:xfrm>
          <a:prstGeom prst="triangle">
            <a:avLst>
              <a:gd name="adj" fmla="val 50000"/>
            </a:avLst>
          </a:prstGeom>
          <a:solidFill>
            <a:srgbClr val="05BFE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2F2F2"/>
                </a:solidFill>
              </a:rPr>
              <a:t>Project Charter</a:t>
            </a:r>
            <a:endParaRPr sz="1000">
              <a:solidFill>
                <a:srgbClr val="F2F2F2"/>
              </a:solidFill>
            </a:endParaRPr>
          </a:p>
          <a:p>
            <a:pPr marL="0" lvl="0" indent="0" algn="ctr" rtl="0">
              <a:spcBef>
                <a:spcPts val="0"/>
              </a:spcBef>
              <a:spcAft>
                <a:spcPts val="0"/>
              </a:spcAft>
              <a:buNone/>
            </a:pPr>
            <a:r>
              <a:rPr lang="en-US" sz="1000">
                <a:solidFill>
                  <a:srgbClr val="F2F2F2"/>
                </a:solidFill>
              </a:rPr>
              <a:t>or </a:t>
            </a:r>
            <a:endParaRPr sz="1000">
              <a:solidFill>
                <a:srgbClr val="F2F2F2"/>
              </a:solidFill>
            </a:endParaRPr>
          </a:p>
          <a:p>
            <a:pPr marL="0" lvl="0" indent="0" algn="ctr" rtl="0">
              <a:spcBef>
                <a:spcPts val="0"/>
              </a:spcBef>
              <a:spcAft>
                <a:spcPts val="0"/>
              </a:spcAft>
              <a:buNone/>
            </a:pPr>
            <a:r>
              <a:rPr lang="en-US" sz="1000">
                <a:solidFill>
                  <a:srgbClr val="F2F2F2"/>
                </a:solidFill>
              </a:rPr>
              <a:t>Project Initiation Document (PID)</a:t>
            </a:r>
            <a:endParaRPr sz="1000">
              <a:solidFill>
                <a:srgbClr val="F2F2F2"/>
              </a:solidFill>
            </a:endParaRPr>
          </a:p>
          <a:p>
            <a:pPr marL="0" lvl="0" indent="0" algn="ctr" rtl="0">
              <a:spcBef>
                <a:spcPts val="0"/>
              </a:spcBef>
              <a:spcAft>
                <a:spcPts val="0"/>
              </a:spcAft>
              <a:buNone/>
            </a:pPr>
            <a:r>
              <a:rPr lang="en-US" sz="1000">
                <a:solidFill>
                  <a:srgbClr val="F2F2F2"/>
                </a:solidFill>
              </a:rPr>
              <a:t>+ Business Case</a:t>
            </a:r>
            <a:endParaRPr sz="1000">
              <a:solidFill>
                <a:srgbClr val="F2F2F2"/>
              </a:solidFill>
            </a:endParaRPr>
          </a:p>
          <a:p>
            <a:pPr marL="0" lvl="0" indent="0" algn="ctr" rtl="0">
              <a:spcBef>
                <a:spcPts val="0"/>
              </a:spcBef>
              <a:spcAft>
                <a:spcPts val="0"/>
              </a:spcAft>
              <a:buNone/>
            </a:pPr>
            <a:endParaRPr sz="1000">
              <a:solidFill>
                <a:srgbClr val="F2F2F2"/>
              </a:solidFill>
            </a:endParaRPr>
          </a:p>
        </p:txBody>
      </p:sp>
      <p:sp>
        <p:nvSpPr>
          <p:cNvPr id="668" name="Google Shape;668;g2df7bc1416e_0_0"/>
          <p:cNvSpPr/>
          <p:nvPr/>
        </p:nvSpPr>
        <p:spPr>
          <a:xfrm>
            <a:off x="7288675" y="2868825"/>
            <a:ext cx="4296000" cy="1069200"/>
          </a:xfrm>
          <a:prstGeom prst="rect">
            <a:avLst/>
          </a:prstGeom>
          <a:solidFill>
            <a:srgbClr val="05BFE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2F2F2"/>
                </a:solidFill>
              </a:rPr>
              <a:t>Sponsor</a:t>
            </a:r>
            <a:endParaRPr sz="1000">
              <a:solidFill>
                <a:srgbClr val="F2F2F2"/>
              </a:solidFill>
            </a:endParaRPr>
          </a:p>
          <a:p>
            <a:pPr marL="0" lvl="0" indent="0" algn="ctr" rtl="0">
              <a:spcBef>
                <a:spcPts val="0"/>
              </a:spcBef>
              <a:spcAft>
                <a:spcPts val="0"/>
              </a:spcAft>
              <a:buNone/>
            </a:pPr>
            <a:r>
              <a:rPr lang="en-US" sz="1000">
                <a:solidFill>
                  <a:srgbClr val="F2F2F2"/>
                </a:solidFill>
              </a:rPr>
              <a:t>Steering Committee</a:t>
            </a:r>
            <a:endParaRPr sz="1000">
              <a:solidFill>
                <a:srgbClr val="F2F2F2"/>
              </a:solidFill>
            </a:endParaRPr>
          </a:p>
          <a:p>
            <a:pPr marL="0" lvl="0" indent="0" algn="ctr" rtl="0">
              <a:spcBef>
                <a:spcPts val="0"/>
              </a:spcBef>
              <a:spcAft>
                <a:spcPts val="0"/>
              </a:spcAft>
              <a:buNone/>
            </a:pPr>
            <a:r>
              <a:rPr lang="en-US" sz="1000">
                <a:solidFill>
                  <a:srgbClr val="F2F2F2"/>
                </a:solidFill>
              </a:rPr>
              <a:t>Change Board</a:t>
            </a:r>
            <a:endParaRPr sz="1000">
              <a:solidFill>
                <a:srgbClr val="F2F2F2"/>
              </a:solidFill>
            </a:endParaRPr>
          </a:p>
          <a:p>
            <a:pPr marL="0" lvl="0" indent="0" algn="ctr" rtl="0">
              <a:spcBef>
                <a:spcPts val="0"/>
              </a:spcBef>
              <a:spcAft>
                <a:spcPts val="0"/>
              </a:spcAft>
              <a:buNone/>
            </a:pPr>
            <a:r>
              <a:rPr lang="en-US" sz="1000">
                <a:solidFill>
                  <a:srgbClr val="F2F2F2"/>
                </a:solidFill>
              </a:rPr>
              <a:t>(Roles &amp; Responsibilities)</a:t>
            </a:r>
            <a:endParaRPr sz="1000">
              <a:solidFill>
                <a:srgbClr val="F2F2F2"/>
              </a:solidFill>
            </a:endParaRPr>
          </a:p>
        </p:txBody>
      </p:sp>
      <p:sp>
        <p:nvSpPr>
          <p:cNvPr id="669" name="Google Shape;669;g2df7bc1416e_0_0"/>
          <p:cNvSpPr/>
          <p:nvPr/>
        </p:nvSpPr>
        <p:spPr>
          <a:xfrm>
            <a:off x="7288675" y="4140948"/>
            <a:ext cx="4296000" cy="498600"/>
          </a:xfrm>
          <a:prstGeom prst="rect">
            <a:avLst/>
          </a:prstGeom>
          <a:solidFill>
            <a:srgbClr val="05BFE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2F2F2"/>
                </a:solidFill>
              </a:rPr>
              <a:t>Project Manager + PMO</a:t>
            </a:r>
            <a:endParaRPr sz="1000">
              <a:solidFill>
                <a:srgbClr val="F2F2F2"/>
              </a:solidFill>
            </a:endParaRPr>
          </a:p>
        </p:txBody>
      </p:sp>
      <p:sp>
        <p:nvSpPr>
          <p:cNvPr id="670" name="Google Shape;670;g2df7bc1416e_0_0"/>
          <p:cNvSpPr/>
          <p:nvPr/>
        </p:nvSpPr>
        <p:spPr>
          <a:xfrm>
            <a:off x="7312112" y="4802276"/>
            <a:ext cx="4296000" cy="564900"/>
          </a:xfrm>
          <a:prstGeom prst="rect">
            <a:avLst/>
          </a:prstGeom>
          <a:solidFill>
            <a:srgbClr val="05BFE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2F2F2"/>
                </a:solidFill>
              </a:rPr>
              <a:t>Workstreams + WBS</a:t>
            </a:r>
            <a:endParaRPr sz="1000">
              <a:solidFill>
                <a:srgbClr val="F2F2F2"/>
              </a:solidFill>
            </a:endParaRPr>
          </a:p>
          <a:p>
            <a:pPr marL="0" lvl="0" indent="0" algn="ctr" rtl="0">
              <a:spcBef>
                <a:spcPts val="0"/>
              </a:spcBef>
              <a:spcAft>
                <a:spcPts val="0"/>
              </a:spcAft>
              <a:buNone/>
            </a:pPr>
            <a:r>
              <a:rPr lang="en-US" sz="1000">
                <a:solidFill>
                  <a:srgbClr val="F2F2F2"/>
                </a:solidFill>
              </a:rPr>
              <a:t>Roles &amp; Responsibilities</a:t>
            </a:r>
            <a:endParaRPr sz="1000">
              <a:solidFill>
                <a:srgbClr val="F2F2F2"/>
              </a:solidFill>
            </a:endParaRPr>
          </a:p>
          <a:p>
            <a:pPr marL="0" lvl="0" indent="0" algn="ctr" rtl="0">
              <a:spcBef>
                <a:spcPts val="0"/>
              </a:spcBef>
              <a:spcAft>
                <a:spcPts val="0"/>
              </a:spcAft>
              <a:buNone/>
            </a:pPr>
            <a:r>
              <a:rPr lang="en-US" sz="1000">
                <a:solidFill>
                  <a:srgbClr val="F2F2F2"/>
                </a:solidFill>
              </a:rPr>
              <a:t>Project Management Guidelines</a:t>
            </a:r>
            <a:endParaRPr sz="1000">
              <a:solidFill>
                <a:srgbClr val="F2F2F2"/>
              </a:solidFill>
            </a:endParaRPr>
          </a:p>
        </p:txBody>
      </p:sp>
      <p:sp>
        <p:nvSpPr>
          <p:cNvPr id="671" name="Google Shape;671;g2df7bc1416e_0_0"/>
          <p:cNvSpPr/>
          <p:nvPr/>
        </p:nvSpPr>
        <p:spPr>
          <a:xfrm>
            <a:off x="6545350" y="2329650"/>
            <a:ext cx="410700" cy="336300"/>
          </a:xfrm>
          <a:prstGeom prst="rightArrow">
            <a:avLst>
              <a:gd name="adj1" fmla="val 50000"/>
              <a:gd name="adj2" fmla="val 50000"/>
            </a:avLst>
          </a:prstGeom>
          <a:solidFill>
            <a:srgbClr val="0080A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2" name="Google Shape;672;g2df7bc1416e_0_0"/>
          <p:cNvSpPr/>
          <p:nvPr/>
        </p:nvSpPr>
        <p:spPr>
          <a:xfrm>
            <a:off x="6502950" y="3286775"/>
            <a:ext cx="410700" cy="336300"/>
          </a:xfrm>
          <a:prstGeom prst="rightArrow">
            <a:avLst>
              <a:gd name="adj1" fmla="val 50000"/>
              <a:gd name="adj2" fmla="val 50000"/>
            </a:avLst>
          </a:prstGeom>
          <a:solidFill>
            <a:srgbClr val="0080A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673" name="Google Shape;673;g2df7bc1416e_0_0"/>
          <p:cNvSpPr/>
          <p:nvPr/>
        </p:nvSpPr>
        <p:spPr>
          <a:xfrm>
            <a:off x="6502950" y="4243900"/>
            <a:ext cx="410700" cy="336300"/>
          </a:xfrm>
          <a:prstGeom prst="rightArrow">
            <a:avLst>
              <a:gd name="adj1" fmla="val 50000"/>
              <a:gd name="adj2" fmla="val 50000"/>
            </a:avLst>
          </a:prstGeom>
          <a:solidFill>
            <a:srgbClr val="0080A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674" name="Google Shape;674;g2df7bc1416e_0_0"/>
          <p:cNvSpPr/>
          <p:nvPr/>
        </p:nvSpPr>
        <p:spPr>
          <a:xfrm>
            <a:off x="6502950" y="4918850"/>
            <a:ext cx="410700" cy="336300"/>
          </a:xfrm>
          <a:prstGeom prst="rightArrow">
            <a:avLst>
              <a:gd name="adj1" fmla="val 50000"/>
              <a:gd name="adj2" fmla="val 50000"/>
            </a:avLst>
          </a:prstGeom>
          <a:solidFill>
            <a:srgbClr val="0080A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675" name="Google Shape;675;g2df7bc1416e_0_0"/>
          <p:cNvSpPr/>
          <p:nvPr/>
        </p:nvSpPr>
        <p:spPr>
          <a:xfrm>
            <a:off x="483525" y="1556538"/>
            <a:ext cx="1243200" cy="559200"/>
          </a:xfrm>
          <a:prstGeom prst="roundRect">
            <a:avLst>
              <a:gd name="adj" fmla="val 16667"/>
            </a:avLst>
          </a:prstGeom>
          <a:solidFill>
            <a:srgbClr val="0080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rPr>
              <a:t>Shareholders</a:t>
            </a:r>
            <a:endParaRPr sz="1200">
              <a:solidFill>
                <a:schemeClr val="lt1"/>
              </a:solidFill>
            </a:endParaRPr>
          </a:p>
        </p:txBody>
      </p:sp>
      <p:sp>
        <p:nvSpPr>
          <p:cNvPr id="676" name="Google Shape;676;g2df7bc1416e_0_0"/>
          <p:cNvSpPr/>
          <p:nvPr/>
        </p:nvSpPr>
        <p:spPr>
          <a:xfrm>
            <a:off x="483525" y="2824525"/>
            <a:ext cx="1243200" cy="1069200"/>
          </a:xfrm>
          <a:prstGeom prst="roundRect">
            <a:avLst>
              <a:gd name="adj" fmla="val 16667"/>
            </a:avLst>
          </a:prstGeom>
          <a:solidFill>
            <a:srgbClr val="0080A8"/>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rPr>
              <a:t>Supervisory Board</a:t>
            </a:r>
            <a:endParaRPr sz="1200">
              <a:solidFill>
                <a:schemeClr val="lt1"/>
              </a:solidFill>
            </a:endParaRPr>
          </a:p>
        </p:txBody>
      </p:sp>
      <p:sp>
        <p:nvSpPr>
          <p:cNvPr id="677" name="Google Shape;677;g2df7bc1416e_0_0"/>
          <p:cNvSpPr/>
          <p:nvPr/>
        </p:nvSpPr>
        <p:spPr>
          <a:xfrm>
            <a:off x="483525" y="4115025"/>
            <a:ext cx="1243200" cy="498600"/>
          </a:xfrm>
          <a:prstGeom prst="roundRect">
            <a:avLst>
              <a:gd name="adj" fmla="val 16667"/>
            </a:avLst>
          </a:prstGeom>
          <a:solidFill>
            <a:srgbClr val="0080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rPr>
              <a:t>Managing Board</a:t>
            </a:r>
            <a:endParaRPr sz="1200">
              <a:solidFill>
                <a:schemeClr val="lt1"/>
              </a:solidFill>
            </a:endParaRPr>
          </a:p>
        </p:txBody>
      </p:sp>
      <p:sp>
        <p:nvSpPr>
          <p:cNvPr id="678" name="Google Shape;678;g2df7bc1416e_0_0"/>
          <p:cNvSpPr/>
          <p:nvPr/>
        </p:nvSpPr>
        <p:spPr>
          <a:xfrm>
            <a:off x="483525" y="4765351"/>
            <a:ext cx="1243200" cy="601800"/>
          </a:xfrm>
          <a:prstGeom prst="roundRect">
            <a:avLst>
              <a:gd name="adj" fmla="val 16667"/>
            </a:avLst>
          </a:prstGeom>
          <a:solidFill>
            <a:srgbClr val="0080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rPr>
              <a:t> Units</a:t>
            </a:r>
            <a:endParaRPr sz="1200">
              <a:solidFill>
                <a:schemeClr val="lt1"/>
              </a:solidFill>
            </a:endParaRPr>
          </a:p>
        </p:txBody>
      </p:sp>
      <p:cxnSp>
        <p:nvCxnSpPr>
          <p:cNvPr id="679" name="Google Shape;679;g2df7bc1416e_0_0"/>
          <p:cNvCxnSpPr>
            <a:stCxn id="676" idx="0"/>
            <a:endCxn id="675" idx="2"/>
          </p:cNvCxnSpPr>
          <p:nvPr/>
        </p:nvCxnSpPr>
        <p:spPr>
          <a:xfrm rot="10800000">
            <a:off x="1105125" y="2115625"/>
            <a:ext cx="0" cy="708900"/>
          </a:xfrm>
          <a:prstGeom prst="straightConnector1">
            <a:avLst/>
          </a:prstGeom>
          <a:noFill/>
          <a:ln w="9525" cap="flat" cmpd="sng">
            <a:solidFill>
              <a:schemeClr val="accent5"/>
            </a:solidFill>
            <a:prstDash val="solid"/>
            <a:round/>
            <a:headEnd type="stealth" w="med" len="med"/>
            <a:tailEnd type="triangle" w="med" len="med"/>
          </a:ln>
        </p:spPr>
      </p:cxnSp>
      <p:cxnSp>
        <p:nvCxnSpPr>
          <p:cNvPr id="680" name="Google Shape;680;g2df7bc1416e_0_0"/>
          <p:cNvCxnSpPr>
            <a:stCxn id="676" idx="2"/>
            <a:endCxn id="677" idx="0"/>
          </p:cNvCxnSpPr>
          <p:nvPr/>
        </p:nvCxnSpPr>
        <p:spPr>
          <a:xfrm>
            <a:off x="1105125" y="3893725"/>
            <a:ext cx="0" cy="221400"/>
          </a:xfrm>
          <a:prstGeom prst="straightConnector1">
            <a:avLst/>
          </a:prstGeom>
          <a:noFill/>
          <a:ln w="9525" cap="flat" cmpd="sng">
            <a:solidFill>
              <a:schemeClr val="accent5"/>
            </a:solidFill>
            <a:prstDash val="solid"/>
            <a:round/>
            <a:headEnd type="stealth" w="med" len="med"/>
            <a:tailEnd type="triangle" w="med" len="med"/>
          </a:ln>
        </p:spPr>
      </p:cxnSp>
      <p:cxnSp>
        <p:nvCxnSpPr>
          <p:cNvPr id="681" name="Google Shape;681;g2df7bc1416e_0_0"/>
          <p:cNvCxnSpPr>
            <a:stCxn id="678" idx="0"/>
            <a:endCxn id="677" idx="2"/>
          </p:cNvCxnSpPr>
          <p:nvPr/>
        </p:nvCxnSpPr>
        <p:spPr>
          <a:xfrm rot="10800000">
            <a:off x="1105125" y="4613551"/>
            <a:ext cx="0" cy="151800"/>
          </a:xfrm>
          <a:prstGeom prst="straightConnector1">
            <a:avLst/>
          </a:prstGeom>
          <a:noFill/>
          <a:ln w="9525" cap="flat" cmpd="sng">
            <a:solidFill>
              <a:schemeClr val="accent5"/>
            </a:solidFill>
            <a:prstDash val="solid"/>
            <a:round/>
            <a:headEnd type="stealth" w="med" len="med"/>
            <a:tailEnd type="triangle" w="med" len="med"/>
          </a:ln>
        </p:spPr>
      </p:cxnSp>
      <p:sp>
        <p:nvSpPr>
          <p:cNvPr id="682" name="Google Shape;682;g2df7bc1416e_0_0"/>
          <p:cNvSpPr/>
          <p:nvPr/>
        </p:nvSpPr>
        <p:spPr>
          <a:xfrm>
            <a:off x="2076925" y="1556550"/>
            <a:ext cx="3937800" cy="1109400"/>
          </a:xfrm>
          <a:prstGeom prst="triangle">
            <a:avLst>
              <a:gd name="adj" fmla="val 50000"/>
            </a:avLst>
          </a:prstGeom>
          <a:solidFill>
            <a:srgbClr val="FF993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rgbClr val="F2F2F2"/>
              </a:solidFill>
            </a:endParaRPr>
          </a:p>
          <a:p>
            <a:pPr marL="0" lvl="0" indent="0" algn="l" rtl="0">
              <a:spcBef>
                <a:spcPts val="0"/>
              </a:spcBef>
              <a:spcAft>
                <a:spcPts val="0"/>
              </a:spcAft>
              <a:buNone/>
            </a:pPr>
            <a:r>
              <a:rPr lang="en-US" sz="1000">
                <a:solidFill>
                  <a:srgbClr val="F2F2F2"/>
                </a:solidFill>
              </a:rPr>
              <a:t>Articles of Association</a:t>
            </a:r>
            <a:endParaRPr sz="1000">
              <a:solidFill>
                <a:srgbClr val="F2F2F2"/>
              </a:solidFill>
            </a:endParaRPr>
          </a:p>
          <a:p>
            <a:pPr marL="0" lvl="0" indent="0" algn="l" rtl="0">
              <a:spcBef>
                <a:spcPts val="0"/>
              </a:spcBef>
              <a:spcAft>
                <a:spcPts val="0"/>
              </a:spcAft>
              <a:buNone/>
            </a:pPr>
            <a:endParaRPr sz="1000">
              <a:solidFill>
                <a:srgbClr val="F2F2F2"/>
              </a:solidFill>
            </a:endParaRPr>
          </a:p>
          <a:p>
            <a:pPr marL="0" lvl="0" indent="0" algn="l" rtl="0">
              <a:spcBef>
                <a:spcPts val="0"/>
              </a:spcBef>
              <a:spcAft>
                <a:spcPts val="0"/>
              </a:spcAft>
              <a:buNone/>
            </a:pPr>
            <a:endParaRPr sz="1000">
              <a:solidFill>
                <a:srgbClr val="F2F2F2"/>
              </a:solidFill>
            </a:endParaRPr>
          </a:p>
          <a:p>
            <a:pPr marL="0" lvl="0" indent="0" algn="l" rtl="0">
              <a:spcBef>
                <a:spcPts val="0"/>
              </a:spcBef>
              <a:spcAft>
                <a:spcPts val="0"/>
              </a:spcAft>
              <a:buNone/>
            </a:pPr>
            <a:endParaRPr sz="1000">
              <a:solidFill>
                <a:srgbClr val="F2F2F2"/>
              </a:solidFill>
            </a:endParaRPr>
          </a:p>
        </p:txBody>
      </p:sp>
      <p:sp>
        <p:nvSpPr>
          <p:cNvPr id="683" name="Google Shape;683;g2df7bc1416e_0_0"/>
          <p:cNvSpPr/>
          <p:nvPr/>
        </p:nvSpPr>
        <p:spPr>
          <a:xfrm>
            <a:off x="2060625" y="2835425"/>
            <a:ext cx="3916500" cy="1069200"/>
          </a:xfrm>
          <a:prstGeom prst="rect">
            <a:avLst/>
          </a:prstGeom>
          <a:solidFill>
            <a:srgbClr val="FF993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2F2F2"/>
                </a:solidFill>
              </a:rPr>
              <a:t>Regulations of the Supervisory Board</a:t>
            </a:r>
            <a:endParaRPr sz="1000">
              <a:solidFill>
                <a:srgbClr val="F2F2F2"/>
              </a:solidFill>
            </a:endParaRPr>
          </a:p>
          <a:p>
            <a:pPr marL="0" lvl="0" indent="0" algn="ctr" rtl="0">
              <a:spcBef>
                <a:spcPts val="0"/>
              </a:spcBef>
              <a:spcAft>
                <a:spcPts val="0"/>
              </a:spcAft>
              <a:buNone/>
            </a:pPr>
            <a:r>
              <a:rPr lang="en-US" sz="1000">
                <a:solidFill>
                  <a:srgbClr val="F2F2F2"/>
                </a:solidFill>
              </a:rPr>
              <a:t>Charter of the Audit Committee</a:t>
            </a:r>
            <a:endParaRPr sz="1000">
              <a:solidFill>
                <a:srgbClr val="F2F2F2"/>
              </a:solidFill>
            </a:endParaRPr>
          </a:p>
          <a:p>
            <a:pPr marL="0" lvl="0" indent="0" algn="ctr" rtl="0">
              <a:spcBef>
                <a:spcPts val="0"/>
              </a:spcBef>
              <a:spcAft>
                <a:spcPts val="0"/>
              </a:spcAft>
              <a:buNone/>
            </a:pPr>
            <a:r>
              <a:rPr lang="en-US" sz="1000">
                <a:solidFill>
                  <a:srgbClr val="F2F2F2"/>
                </a:solidFill>
              </a:rPr>
              <a:t>Charter of the Remuneration Committee</a:t>
            </a:r>
            <a:endParaRPr sz="1000">
              <a:solidFill>
                <a:srgbClr val="F2F2F2"/>
              </a:solidFill>
            </a:endParaRPr>
          </a:p>
          <a:p>
            <a:pPr marL="0" lvl="0" indent="0" algn="ctr" rtl="0">
              <a:spcBef>
                <a:spcPts val="0"/>
              </a:spcBef>
              <a:spcAft>
                <a:spcPts val="0"/>
              </a:spcAft>
              <a:buNone/>
            </a:pPr>
            <a:r>
              <a:rPr lang="en-US" sz="1000">
                <a:solidFill>
                  <a:srgbClr val="F2F2F2"/>
                </a:solidFill>
              </a:rPr>
              <a:t>Charter of the Sustainability Committee</a:t>
            </a:r>
            <a:endParaRPr sz="1000">
              <a:solidFill>
                <a:srgbClr val="F2F2F2"/>
              </a:solidFill>
            </a:endParaRPr>
          </a:p>
        </p:txBody>
      </p:sp>
      <p:sp>
        <p:nvSpPr>
          <p:cNvPr id="684" name="Google Shape;684;g2df7bc1416e_0_0"/>
          <p:cNvSpPr/>
          <p:nvPr/>
        </p:nvSpPr>
        <p:spPr>
          <a:xfrm>
            <a:off x="2060625" y="4132045"/>
            <a:ext cx="3916500" cy="498600"/>
          </a:xfrm>
          <a:prstGeom prst="rect">
            <a:avLst/>
          </a:prstGeom>
          <a:solidFill>
            <a:srgbClr val="FF993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2F2F2"/>
                </a:solidFill>
              </a:rPr>
              <a:t>Regulations of the Managing Board</a:t>
            </a:r>
            <a:endParaRPr sz="1000">
              <a:solidFill>
                <a:srgbClr val="F2F2F2"/>
              </a:solidFill>
            </a:endParaRPr>
          </a:p>
        </p:txBody>
      </p:sp>
      <p:sp>
        <p:nvSpPr>
          <p:cNvPr id="685" name="Google Shape;685;g2df7bc1416e_0_0"/>
          <p:cNvSpPr/>
          <p:nvPr/>
        </p:nvSpPr>
        <p:spPr>
          <a:xfrm>
            <a:off x="2081989" y="4755325"/>
            <a:ext cx="3916500" cy="601800"/>
          </a:xfrm>
          <a:prstGeom prst="rect">
            <a:avLst/>
          </a:prstGeom>
          <a:solidFill>
            <a:srgbClr val="FF993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F2F2F2"/>
                </a:solidFill>
              </a:rPr>
              <a:t>Management Framework</a:t>
            </a:r>
            <a:endParaRPr sz="1000">
              <a:solidFill>
                <a:srgbClr val="F2F2F2"/>
              </a:solidFill>
            </a:endParaRPr>
          </a:p>
          <a:p>
            <a:pPr marL="0" lvl="0" indent="0" algn="ctr" rtl="0">
              <a:spcBef>
                <a:spcPts val="0"/>
              </a:spcBef>
              <a:spcAft>
                <a:spcPts val="0"/>
              </a:spcAft>
              <a:buNone/>
            </a:pPr>
            <a:r>
              <a:rPr lang="en-US" sz="1000">
                <a:solidFill>
                  <a:srgbClr val="F2F2F2"/>
                </a:solidFill>
              </a:rPr>
              <a:t>Code of Business Conduct</a:t>
            </a:r>
            <a:endParaRPr sz="1000">
              <a:solidFill>
                <a:srgbClr val="F2F2F2"/>
              </a:solidFill>
            </a:endParaRPr>
          </a:p>
          <a:p>
            <a:pPr marL="0" lvl="0" indent="0" algn="ctr" rtl="0">
              <a:spcBef>
                <a:spcPts val="0"/>
              </a:spcBef>
              <a:spcAft>
                <a:spcPts val="0"/>
              </a:spcAft>
              <a:buNone/>
            </a:pPr>
            <a:r>
              <a:rPr lang="en-US" sz="1000">
                <a:solidFill>
                  <a:srgbClr val="F2F2F2"/>
                </a:solidFill>
              </a:rPr>
              <a:t>Corporate Requirements &amp; Directives</a:t>
            </a:r>
            <a:endParaRPr sz="1000">
              <a:solidFill>
                <a:srgbClr val="F2F2F2"/>
              </a:solidFill>
            </a:endParaRPr>
          </a:p>
        </p:txBody>
      </p:sp>
      <p:sp>
        <p:nvSpPr>
          <p:cNvPr id="686" name="Google Shape;686;g2df7bc1416e_0_0"/>
          <p:cNvSpPr txBox="1"/>
          <p:nvPr/>
        </p:nvSpPr>
        <p:spPr>
          <a:xfrm>
            <a:off x="822850" y="5904125"/>
            <a:ext cx="9613500" cy="877200"/>
          </a:xfrm>
          <a:prstGeom prst="rect">
            <a:avLst/>
          </a:prstGeom>
          <a:noFill/>
          <a:ln>
            <a:noFill/>
          </a:ln>
        </p:spPr>
        <p:txBody>
          <a:bodyPr spcFirstLastPara="1" wrap="square" lIns="91425" tIns="91425" rIns="91425" bIns="91425" anchor="t" anchorCtr="0">
            <a:spAutoFit/>
          </a:bodyPr>
          <a:lstStyle/>
          <a:p>
            <a:pPr marL="914400" lvl="0" indent="0" algn="l" rtl="0">
              <a:lnSpc>
                <a:spcPct val="150000"/>
              </a:lnSpc>
              <a:spcBef>
                <a:spcPts val="0"/>
              </a:spcBef>
              <a:spcAft>
                <a:spcPts val="0"/>
              </a:spcAft>
              <a:buNone/>
            </a:pPr>
            <a:r>
              <a:rPr lang="en-US" sz="1800" b="1">
                <a:solidFill>
                  <a:schemeClr val="dk1"/>
                </a:solidFill>
              </a:rPr>
              <a:t>Corporate Governance</a:t>
            </a:r>
            <a:r>
              <a:rPr lang="en-US" sz="1800">
                <a:solidFill>
                  <a:schemeClr val="dk1"/>
                </a:solidFill>
              </a:rPr>
              <a:t>:  Legal, rules, system, firms are managed + controlled.</a:t>
            </a:r>
            <a:endParaRPr>
              <a:solidFill>
                <a:schemeClr val="dk1"/>
              </a:solidFill>
            </a:endParaRPr>
          </a:p>
          <a:p>
            <a:pPr marL="914400" lvl="0" indent="0" algn="l" rtl="0">
              <a:lnSpc>
                <a:spcPct val="150000"/>
              </a:lnSpc>
              <a:spcBef>
                <a:spcPts val="0"/>
              </a:spcBef>
              <a:spcAft>
                <a:spcPts val="0"/>
              </a:spcAft>
              <a:buNone/>
            </a:pPr>
            <a:r>
              <a:rPr lang="en-US" sz="1800" b="1">
                <a:solidFill>
                  <a:schemeClr val="dk1"/>
                </a:solidFill>
              </a:rPr>
              <a:t>Project Governance: </a:t>
            </a:r>
            <a:r>
              <a:rPr lang="en-US" sz="1800">
                <a:solidFill>
                  <a:schemeClr val="dk1"/>
                </a:solidFill>
              </a:rPr>
              <a:t>Objectives, means to achieve, methodologies, policy + rules.</a:t>
            </a:r>
            <a:endParaRPr/>
          </a:p>
        </p:txBody>
      </p:sp>
      <p:sp>
        <p:nvSpPr>
          <p:cNvPr id="687" name="Google Shape;687;g2df7bc1416e_0_0"/>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2"/>
          <p:cNvSpPr txBox="1"/>
          <p:nvPr/>
        </p:nvSpPr>
        <p:spPr>
          <a:xfrm>
            <a:off x="458824" y="1287069"/>
            <a:ext cx="9206700" cy="53565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endParaRPr sz="1800">
              <a:solidFill>
                <a:schemeClr val="dk1"/>
              </a:solidFill>
            </a:endParaRPr>
          </a:p>
          <a:p>
            <a:pPr marL="0" marR="0" lvl="0" indent="0" algn="l" rtl="0">
              <a:lnSpc>
                <a:spcPct val="150000"/>
              </a:lnSpc>
              <a:spcBef>
                <a:spcPts val="0"/>
              </a:spcBef>
              <a:spcAft>
                <a:spcPts val="0"/>
              </a:spcAft>
              <a:buNone/>
            </a:pPr>
            <a:endParaRPr sz="1800">
              <a:solidFill>
                <a:schemeClr val="dk1"/>
              </a:solidFill>
            </a:endParaRPr>
          </a:p>
          <a:p>
            <a:pPr marL="0" marR="0" lvl="0" indent="0" algn="l" rtl="0">
              <a:lnSpc>
                <a:spcPct val="150000"/>
              </a:lnSpc>
              <a:spcBef>
                <a:spcPts val="0"/>
              </a:spcBef>
              <a:spcAft>
                <a:spcPts val="0"/>
              </a:spcAft>
              <a:buNone/>
            </a:pPr>
            <a:r>
              <a:rPr lang="en-US" sz="1800" b="0" i="0" u="none" strike="noStrike" cap="none">
                <a:solidFill>
                  <a:schemeClr val="dk1"/>
                </a:solidFill>
                <a:latin typeface="Arial"/>
                <a:ea typeface="Arial"/>
                <a:cs typeface="Arial"/>
                <a:sym typeface="Arial"/>
              </a:rPr>
              <a:t>The PM and/or PMO should ensure:</a:t>
            </a:r>
            <a:endParaRPr/>
          </a:p>
          <a:p>
            <a:pPr marL="0" marR="0" lvl="0" indent="0" algn="l" rtl="0">
              <a:lnSpc>
                <a:spcPct val="15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Meeting cadence to ensure project control and deliverables:</a:t>
            </a:r>
            <a:endParaRPr/>
          </a:p>
          <a:p>
            <a:pPr marL="742950" marR="0" lvl="1"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Defined roles &amp; responsibilities of each body, examples:</a:t>
            </a:r>
            <a:endParaRPr/>
          </a:p>
          <a:p>
            <a:pPr marL="742950" marR="0" lvl="1"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Sponsor : provide funding and overall sponsorship.</a:t>
            </a:r>
            <a:endParaRPr/>
          </a:p>
          <a:p>
            <a:pPr marL="742950" marR="0" lvl="1"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Change Board: guard the scope. </a:t>
            </a:r>
            <a:endParaRPr/>
          </a:p>
          <a:p>
            <a:pPr marL="742950" marR="0" lvl="1"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Steering Committee:  decide if the project can pass to the next gate.</a:t>
            </a:r>
            <a:endParaRPr/>
          </a:p>
          <a:p>
            <a:pPr marL="742950" marR="0" lvl="1"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Workstreams: ensure the deliverables.</a:t>
            </a:r>
            <a:endParaRPr/>
          </a:p>
          <a:p>
            <a:pPr marL="742950" marR="0" lvl="1" indent="-171450" algn="l" rtl="0">
              <a:lnSpc>
                <a:spcPct val="15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Arial"/>
              <a:buChar char="-"/>
            </a:pPr>
            <a:endParaRPr/>
          </a:p>
          <a:p>
            <a:pPr marL="285750" marR="0" lvl="0" indent="-171450" algn="l" rtl="0">
              <a:lnSpc>
                <a:spcPct val="15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3" name="Google Shape;693;p12"/>
          <p:cNvSpPr txBox="1"/>
          <p:nvPr/>
        </p:nvSpPr>
        <p:spPr>
          <a:xfrm>
            <a:off x="10436351" y="6381000"/>
            <a:ext cx="1661097" cy="3363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13 June 2023</a:t>
            </a:r>
            <a:endParaRPr sz="1200" b="0" i="0" u="none" strike="noStrike" cap="none">
              <a:solidFill>
                <a:schemeClr val="dk1"/>
              </a:solidFill>
              <a:latin typeface="Arial"/>
              <a:ea typeface="Arial"/>
              <a:cs typeface="Arial"/>
              <a:sym typeface="Arial"/>
            </a:endParaRPr>
          </a:p>
        </p:txBody>
      </p:sp>
      <p:sp>
        <p:nvSpPr>
          <p:cNvPr id="694" name="Google Shape;694;p12"/>
          <p:cNvSpPr txBox="1">
            <a:spLocks noGrp="1"/>
          </p:cNvSpPr>
          <p:nvPr>
            <p:ph type="title"/>
          </p:nvPr>
        </p:nvSpPr>
        <p:spPr>
          <a:xfrm>
            <a:off x="2412978" y="250950"/>
            <a:ext cx="7830300" cy="879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Arial"/>
              <a:buNone/>
            </a:pPr>
            <a:r>
              <a:rPr lang="en-US" b="1"/>
              <a:t>Governance </a:t>
            </a:r>
            <a:r>
              <a:rPr lang="en-US" b="1">
                <a:solidFill>
                  <a:srgbClr val="FF610F"/>
                </a:solidFill>
              </a:rPr>
              <a:t>Translating strategy into deliverables</a:t>
            </a:r>
            <a:endParaRPr b="1">
              <a:solidFill>
                <a:srgbClr val="FF610F"/>
              </a:solidFill>
            </a:endParaRPr>
          </a:p>
        </p:txBody>
      </p:sp>
      <p:sp>
        <p:nvSpPr>
          <p:cNvPr id="695" name="Google Shape;695;p12"/>
          <p:cNvSpPr/>
          <p:nvPr/>
        </p:nvSpPr>
        <p:spPr>
          <a:xfrm>
            <a:off x="9497683" y="1743636"/>
            <a:ext cx="2599765" cy="1685364"/>
          </a:xfrm>
          <a:prstGeom prst="donut">
            <a:avLst>
              <a:gd name="adj" fmla="val 25000"/>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2"/>
                </a:solidFill>
                <a:latin typeface="Calibri"/>
                <a:ea typeface="Calibri"/>
                <a:cs typeface="Calibri"/>
                <a:sym typeface="Calibri"/>
              </a:rPr>
              <a:t>Corporate </a:t>
            </a:r>
            <a:endParaRPr/>
          </a:p>
          <a:p>
            <a:pPr marL="0" marR="0" lvl="0" indent="0" algn="ctr" rtl="0">
              <a:spcBef>
                <a:spcPts val="0"/>
              </a:spcBef>
              <a:spcAft>
                <a:spcPts val="0"/>
              </a:spcAft>
              <a:buNone/>
            </a:pPr>
            <a:r>
              <a:rPr lang="en-US" sz="1800" b="0" i="0" u="none" strike="noStrike" cap="none">
                <a:solidFill>
                  <a:schemeClr val="lt2"/>
                </a:solidFill>
                <a:latin typeface="Calibri"/>
                <a:ea typeface="Calibri"/>
                <a:cs typeface="Calibri"/>
                <a:sym typeface="Calibri"/>
              </a:rPr>
              <a:t>Governance</a:t>
            </a:r>
            <a:endParaRPr/>
          </a:p>
        </p:txBody>
      </p:sp>
      <p:sp>
        <p:nvSpPr>
          <p:cNvPr id="696" name="Google Shape;696;p12"/>
          <p:cNvSpPr/>
          <p:nvPr/>
        </p:nvSpPr>
        <p:spPr>
          <a:xfrm>
            <a:off x="9497682" y="3429000"/>
            <a:ext cx="2599765" cy="1685364"/>
          </a:xfrm>
          <a:prstGeom prst="donut">
            <a:avLst>
              <a:gd name="adj" fmla="val 25000"/>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2"/>
                </a:solidFill>
                <a:latin typeface="Calibri"/>
                <a:ea typeface="Calibri"/>
                <a:cs typeface="Calibri"/>
                <a:sym typeface="Calibri"/>
              </a:rPr>
              <a:t>Project </a:t>
            </a:r>
            <a:endParaRPr/>
          </a:p>
          <a:p>
            <a:pPr marL="0" marR="0" lvl="0" indent="0" algn="ctr" rtl="0">
              <a:spcBef>
                <a:spcPts val="0"/>
              </a:spcBef>
              <a:spcAft>
                <a:spcPts val="0"/>
              </a:spcAft>
              <a:buNone/>
            </a:pPr>
            <a:r>
              <a:rPr lang="en-US" sz="1800" b="0" i="0" u="none" strike="noStrike" cap="none">
                <a:solidFill>
                  <a:schemeClr val="lt2"/>
                </a:solidFill>
                <a:latin typeface="Calibri"/>
                <a:ea typeface="Calibri"/>
                <a:cs typeface="Calibri"/>
                <a:sym typeface="Calibri"/>
              </a:rPr>
              <a:t>Governance</a:t>
            </a:r>
            <a:endParaRPr/>
          </a:p>
        </p:txBody>
      </p:sp>
      <p:sp>
        <p:nvSpPr>
          <p:cNvPr id="697" name="Google Shape;697;p12"/>
          <p:cNvSpPr/>
          <p:nvPr/>
        </p:nvSpPr>
        <p:spPr>
          <a:xfrm>
            <a:off x="9497681" y="5114364"/>
            <a:ext cx="2599765" cy="1685364"/>
          </a:xfrm>
          <a:prstGeom prst="donut">
            <a:avLst>
              <a:gd name="adj" fmla="val 25000"/>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2"/>
                </a:solidFill>
                <a:latin typeface="Calibri"/>
                <a:ea typeface="Calibri"/>
                <a:cs typeface="Calibri"/>
                <a:sym typeface="Calibri"/>
              </a:rPr>
              <a:t>Delivery</a:t>
            </a:r>
            <a:endParaRPr/>
          </a:p>
          <a:p>
            <a:pPr marL="0" marR="0" lvl="0" indent="0" algn="ctr" rtl="0">
              <a:spcBef>
                <a:spcPts val="0"/>
              </a:spcBef>
              <a:spcAft>
                <a:spcPts val="0"/>
              </a:spcAft>
              <a:buNone/>
            </a:pPr>
            <a:r>
              <a:rPr lang="en-US" sz="1800" b="0" i="0" u="none" strike="noStrike" cap="none">
                <a:solidFill>
                  <a:schemeClr val="lt2"/>
                </a:solidFill>
                <a:latin typeface="Calibri"/>
                <a:ea typeface="Calibri"/>
                <a:cs typeface="Calibri"/>
                <a:sym typeface="Calibri"/>
              </a:rPr>
              <a:t>Capability</a:t>
            </a:r>
            <a:endParaRPr/>
          </a:p>
        </p:txBody>
      </p:sp>
      <p:sp>
        <p:nvSpPr>
          <p:cNvPr id="698" name="Google Shape;698;p12"/>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4"/>
          <p:cNvSpPr txBox="1">
            <a:spLocks noGrp="1"/>
          </p:cNvSpPr>
          <p:nvPr>
            <p:ph type="ctrTitle"/>
          </p:nvPr>
        </p:nvSpPr>
        <p:spPr>
          <a:xfrm>
            <a:off x="245512" y="2848755"/>
            <a:ext cx="6912125" cy="961962"/>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Clr>
                <a:schemeClr val="lt1"/>
              </a:buClr>
              <a:buSzPts val="4800"/>
              <a:buFont typeface="Arial"/>
              <a:buNone/>
            </a:pPr>
            <a:r>
              <a:rPr lang="en-US" sz="4800" b="1" i="0" u="none" strike="noStrike" cap="none">
                <a:solidFill>
                  <a:schemeClr val="lt1"/>
                </a:solidFill>
                <a:latin typeface="Arial"/>
                <a:ea typeface="Arial"/>
                <a:cs typeface="Arial"/>
                <a:sym typeface="Arial"/>
              </a:rPr>
              <a:t>PLANNING </a:t>
            </a:r>
            <a:br>
              <a:rPr lang="en-US" sz="4800" b="1" i="0" u="none" strike="noStrike" cap="none">
                <a:solidFill>
                  <a:schemeClr val="lt1"/>
                </a:solidFill>
                <a:latin typeface="Arial"/>
                <a:ea typeface="Arial"/>
                <a:cs typeface="Arial"/>
                <a:sym typeface="Arial"/>
              </a:rPr>
            </a:br>
            <a:r>
              <a:rPr lang="en-US" sz="4800" b="1" i="0" u="none" strike="noStrike" cap="none">
                <a:solidFill>
                  <a:schemeClr val="lt1"/>
                </a:solidFill>
                <a:latin typeface="Arial"/>
                <a:ea typeface="Arial"/>
                <a:cs typeface="Arial"/>
                <a:sym typeface="Arial"/>
              </a:rPr>
              <a:t>+</a:t>
            </a:r>
            <a:br>
              <a:rPr lang="en-US" sz="4800" b="1" i="0" u="none" strike="noStrike" cap="none">
                <a:solidFill>
                  <a:schemeClr val="lt1"/>
                </a:solidFill>
                <a:latin typeface="Arial"/>
                <a:ea typeface="Arial"/>
                <a:cs typeface="Arial"/>
                <a:sym typeface="Arial"/>
              </a:rPr>
            </a:br>
            <a:r>
              <a:rPr lang="en-US" sz="4800" b="1" i="0" u="none" strike="noStrike" cap="none">
                <a:solidFill>
                  <a:schemeClr val="lt1"/>
                </a:solidFill>
                <a:latin typeface="Arial"/>
                <a:ea typeface="Arial"/>
                <a:cs typeface="Arial"/>
                <a:sym typeface="Arial"/>
              </a:rPr>
              <a:t>COMMUNICATION</a:t>
            </a:r>
            <a:br>
              <a:rPr lang="en-US" sz="4800" b="1" i="0" u="none" strike="noStrike" cap="none">
                <a:solidFill>
                  <a:schemeClr val="lt1"/>
                </a:solidFill>
                <a:latin typeface="Arial"/>
                <a:ea typeface="Arial"/>
                <a:cs typeface="Arial"/>
                <a:sym typeface="Arial"/>
              </a:rPr>
            </a:br>
            <a:endParaRPr/>
          </a:p>
        </p:txBody>
      </p:sp>
      <p:sp>
        <p:nvSpPr>
          <p:cNvPr id="705" name="Google Shape;705;p14"/>
          <p:cNvSpPr txBox="1">
            <a:spLocks noGrp="1"/>
          </p:cNvSpPr>
          <p:nvPr>
            <p:ph type="sldNum" idx="4294967295"/>
          </p:nvPr>
        </p:nvSpPr>
        <p:spPr>
          <a:xfrm>
            <a:off x="11465859" y="6397025"/>
            <a:ext cx="407100" cy="198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2df7bc1416e_0_111"/>
          <p:cNvSpPr txBox="1">
            <a:spLocks noGrp="1"/>
          </p:cNvSpPr>
          <p:nvPr>
            <p:ph type="title"/>
          </p:nvPr>
        </p:nvSpPr>
        <p:spPr>
          <a:xfrm>
            <a:off x="2412978" y="250950"/>
            <a:ext cx="7830300" cy="879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000"/>
              <a:buNone/>
            </a:pPr>
            <a:r>
              <a:rPr lang="en-US">
                <a:solidFill>
                  <a:srgbClr val="051039"/>
                </a:solidFill>
              </a:rPr>
              <a:t>BIO Paul + Laura</a:t>
            </a:r>
            <a:endParaRPr>
              <a:solidFill>
                <a:srgbClr val="FF610F"/>
              </a:solidFill>
            </a:endParaRPr>
          </a:p>
        </p:txBody>
      </p:sp>
      <p:sp>
        <p:nvSpPr>
          <p:cNvPr id="468" name="Google Shape;468;g2df7bc1416e_0_111"/>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2</a:t>
            </a:fld>
            <a:endParaRPr/>
          </a:p>
        </p:txBody>
      </p:sp>
      <p:sp>
        <p:nvSpPr>
          <p:cNvPr id="469" name="Google Shape;469;g2df7bc1416e_0_111"/>
          <p:cNvSpPr txBox="1"/>
          <p:nvPr/>
        </p:nvSpPr>
        <p:spPr>
          <a:xfrm>
            <a:off x="6488525" y="3474800"/>
            <a:ext cx="4502100" cy="2263200"/>
          </a:xfrm>
          <a:prstGeom prst="rect">
            <a:avLst/>
          </a:prstGeom>
          <a:noFill/>
          <a:ln>
            <a:noFill/>
          </a:ln>
        </p:spPr>
        <p:txBody>
          <a:bodyPr spcFirstLastPara="1" wrap="square" lIns="91425" tIns="91425" rIns="91425" bIns="91425" anchor="t" anchorCtr="0">
            <a:spAutoFit/>
          </a:bodyPr>
          <a:lstStyle/>
          <a:p>
            <a:pPr marL="373567" marR="364093" lvl="0" indent="12726" algn="just" rtl="0">
              <a:lnSpc>
                <a:spcPct val="109942"/>
              </a:lnSpc>
              <a:spcBef>
                <a:spcPts val="0"/>
              </a:spcBef>
              <a:spcAft>
                <a:spcPts val="0"/>
              </a:spcAft>
              <a:buNone/>
            </a:pPr>
            <a:r>
              <a:rPr lang="en-US" sz="1125">
                <a:solidFill>
                  <a:schemeClr val="dk1"/>
                </a:solidFill>
              </a:rPr>
              <a:t>Laura Roversi has 34 years of work experience of which 12 in Project Management. Prior to  that, she worked for 22 years in Finance for General Electric, where she held several financial roles. Her first assignments  as project manager were SAP ERP integrations and implementations of enterprise standards in  Finance.  She currently holds the position of IT PMO for the Veolia WTS business unit. She is Project Management Professional certified (PMP). She is currently a Board Member  of the PMI Dutch Chapter in the function of Treasurer.</a:t>
            </a:r>
            <a:endParaRPr/>
          </a:p>
        </p:txBody>
      </p:sp>
      <p:sp>
        <p:nvSpPr>
          <p:cNvPr id="470" name="Google Shape;470;g2df7bc1416e_0_111"/>
          <p:cNvSpPr txBox="1"/>
          <p:nvPr/>
        </p:nvSpPr>
        <p:spPr>
          <a:xfrm>
            <a:off x="1442050" y="3450200"/>
            <a:ext cx="4502100" cy="3186300"/>
          </a:xfrm>
          <a:prstGeom prst="rect">
            <a:avLst/>
          </a:prstGeom>
          <a:noFill/>
          <a:ln>
            <a:noFill/>
          </a:ln>
        </p:spPr>
        <p:txBody>
          <a:bodyPr spcFirstLastPara="1" wrap="square" lIns="91425" tIns="91425" rIns="91425" bIns="91425" anchor="t" anchorCtr="0">
            <a:spAutoFit/>
          </a:bodyPr>
          <a:lstStyle/>
          <a:p>
            <a:pPr marL="375856" marR="364345" lvl="0" indent="10438" algn="just" rtl="0">
              <a:lnSpc>
                <a:spcPct val="110090"/>
              </a:lnSpc>
              <a:spcBef>
                <a:spcPts val="1538"/>
              </a:spcBef>
              <a:spcAft>
                <a:spcPts val="0"/>
              </a:spcAft>
              <a:buNone/>
            </a:pPr>
            <a:r>
              <a:rPr lang="en-US" sz="1125">
                <a:solidFill>
                  <a:schemeClr val="dk1"/>
                </a:solidFill>
              </a:rPr>
              <a:t>Paul Fagan has 35 years of experience in international banking, manufacturing and logistics.  Paul has worked in various operational finance roles for over 13 years. For over two decades  he has also focused on Project Management, Program Management and Mergers and  Acquisitions. Paul is currently working at CEVA Logistics as a PMO Manager in the Data &amp; Digital  – BI &amp; Analytics department. Paul is ACMA and a Project Management Professional (PMP).  </a:t>
            </a:r>
            <a:endParaRPr sz="1125">
              <a:solidFill>
                <a:schemeClr val="dk1"/>
              </a:solidFill>
            </a:endParaRPr>
          </a:p>
          <a:p>
            <a:pPr marL="378715" marR="364440" lvl="0" indent="7579" algn="just" rtl="0">
              <a:lnSpc>
                <a:spcPct val="109912"/>
              </a:lnSpc>
              <a:spcBef>
                <a:spcPts val="1224"/>
              </a:spcBef>
              <a:spcAft>
                <a:spcPts val="0"/>
              </a:spcAft>
              <a:buNone/>
            </a:pPr>
            <a:r>
              <a:rPr lang="en-US" sz="1125">
                <a:solidFill>
                  <a:schemeClr val="dk1"/>
                </a:solidFill>
              </a:rPr>
              <a:t> </a:t>
            </a:r>
            <a:endParaRPr sz="1125">
              <a:solidFill>
                <a:schemeClr val="dk1"/>
              </a:solidFill>
            </a:endParaRPr>
          </a:p>
          <a:p>
            <a:pPr marL="379476" lvl="0" indent="0" algn="l" rtl="0">
              <a:spcBef>
                <a:spcPts val="5954"/>
              </a:spcBef>
              <a:spcAft>
                <a:spcPts val="0"/>
              </a:spcAft>
              <a:buNone/>
            </a:pPr>
            <a:r>
              <a:rPr lang="en-US" sz="1125">
                <a:solidFill>
                  <a:schemeClr val="dk1"/>
                </a:solidFill>
              </a:rPr>
              <a:t> </a:t>
            </a:r>
            <a:endParaRPr/>
          </a:p>
        </p:txBody>
      </p:sp>
      <p:pic>
        <p:nvPicPr>
          <p:cNvPr id="471" name="Google Shape;471;g2df7bc1416e_0_111"/>
          <p:cNvPicPr preferRelativeResize="0"/>
          <p:nvPr/>
        </p:nvPicPr>
        <p:blipFill>
          <a:blip r:embed="rId3">
            <a:alphaModFix/>
          </a:blip>
          <a:stretch>
            <a:fillRect/>
          </a:stretch>
        </p:blipFill>
        <p:spPr>
          <a:xfrm>
            <a:off x="6968950" y="1509388"/>
            <a:ext cx="1782425" cy="1786226"/>
          </a:xfrm>
          <a:prstGeom prst="rect">
            <a:avLst/>
          </a:prstGeom>
          <a:noFill/>
          <a:ln>
            <a:noFill/>
          </a:ln>
        </p:spPr>
      </p:pic>
      <p:pic>
        <p:nvPicPr>
          <p:cNvPr id="472" name="Google Shape;472;g2df7bc1416e_0_111"/>
          <p:cNvPicPr preferRelativeResize="0"/>
          <p:nvPr/>
        </p:nvPicPr>
        <p:blipFill>
          <a:blip r:embed="rId4">
            <a:alphaModFix/>
          </a:blip>
          <a:stretch>
            <a:fillRect/>
          </a:stretch>
        </p:blipFill>
        <p:spPr>
          <a:xfrm>
            <a:off x="1918575" y="1509400"/>
            <a:ext cx="1655779" cy="17862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g2df7bc1416e_1_11"/>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20</a:t>
            </a:fld>
            <a:endParaRPr/>
          </a:p>
        </p:txBody>
      </p:sp>
      <p:sp>
        <p:nvSpPr>
          <p:cNvPr id="711" name="Google Shape;711;g2df7bc1416e_1_11"/>
          <p:cNvSpPr txBox="1">
            <a:spLocks noGrp="1"/>
          </p:cNvSpPr>
          <p:nvPr>
            <p:ph type="title"/>
          </p:nvPr>
        </p:nvSpPr>
        <p:spPr>
          <a:xfrm>
            <a:off x="2432276" y="234767"/>
            <a:ext cx="5162100" cy="9885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chemeClr val="accent6"/>
              </a:buClr>
              <a:buSzPts val="1100"/>
              <a:buNone/>
            </a:pPr>
            <a:r>
              <a:rPr lang="en-US"/>
              <a:t>Waterfall</a:t>
            </a:r>
            <a:endParaRPr sz="1867" b="0"/>
          </a:p>
          <a:p>
            <a:pPr marL="0" marR="0" lvl="0" indent="0" algn="l" rtl="0">
              <a:lnSpc>
                <a:spcPct val="100000"/>
              </a:lnSpc>
              <a:spcBef>
                <a:spcPts val="0"/>
              </a:spcBef>
              <a:spcAft>
                <a:spcPts val="0"/>
              </a:spcAft>
              <a:buClr>
                <a:srgbClr val="000000"/>
              </a:buClr>
              <a:buSzPts val="2000"/>
              <a:buFont typeface="Arial"/>
              <a:buNone/>
            </a:pPr>
            <a:r>
              <a:rPr lang="en-US">
                <a:solidFill>
                  <a:srgbClr val="FF610F"/>
                </a:solidFill>
              </a:rPr>
              <a:t>Project Processes/Phases</a:t>
            </a:r>
            <a:endParaRPr>
              <a:solidFill>
                <a:srgbClr val="FF610F"/>
              </a:solidFill>
            </a:endParaRPr>
          </a:p>
        </p:txBody>
      </p:sp>
      <p:grpSp>
        <p:nvGrpSpPr>
          <p:cNvPr id="712" name="Google Shape;712;g2df7bc1416e_1_11"/>
          <p:cNvGrpSpPr/>
          <p:nvPr/>
        </p:nvGrpSpPr>
        <p:grpSpPr>
          <a:xfrm>
            <a:off x="2033473" y="1942281"/>
            <a:ext cx="8124864" cy="2973242"/>
            <a:chOff x="1107" y="916987"/>
            <a:chExt cx="6093801" cy="2229988"/>
          </a:xfrm>
        </p:grpSpPr>
        <p:sp>
          <p:nvSpPr>
            <p:cNvPr id="713" name="Google Shape;713;g2df7bc1416e_1_11"/>
            <p:cNvSpPr/>
            <p:nvPr/>
          </p:nvSpPr>
          <p:spPr>
            <a:xfrm rot="5400000">
              <a:off x="225357" y="1921978"/>
              <a:ext cx="675300" cy="1123800"/>
            </a:xfrm>
            <a:prstGeom prst="corner">
              <a:avLst>
                <a:gd name="adj1" fmla="val 16120"/>
                <a:gd name="adj2" fmla="val 16110"/>
              </a:avLst>
            </a:prstGeom>
            <a:solidFill>
              <a:srgbClr val="FF9900"/>
            </a:solidFill>
            <a:ln w="254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4" name="Google Shape;714;g2df7bc1416e_1_11"/>
            <p:cNvSpPr/>
            <p:nvPr/>
          </p:nvSpPr>
          <p:spPr>
            <a:xfrm>
              <a:off x="112694" y="2257774"/>
              <a:ext cx="1014600" cy="889200"/>
            </a:xfrm>
            <a:prstGeom prst="rect">
              <a:avLst/>
            </a:prstGeom>
            <a:solidFill>
              <a:srgbClr val="FF99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5" name="Google Shape;715;g2df7bc1416e_1_11"/>
            <p:cNvSpPr txBox="1"/>
            <p:nvPr/>
          </p:nvSpPr>
          <p:spPr>
            <a:xfrm>
              <a:off x="112694" y="2257774"/>
              <a:ext cx="1014600" cy="88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Pre-Project Phase</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42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Initiation</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14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Stakeholders</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14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Resources</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14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Scope</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14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Budget</a:t>
              </a:r>
              <a:endParaRPr sz="1867" b="0" i="0" u="none" strike="noStrike" cap="none">
                <a:solidFill>
                  <a:srgbClr val="000000"/>
                </a:solidFill>
                <a:latin typeface="Arial"/>
                <a:ea typeface="Arial"/>
                <a:cs typeface="Arial"/>
                <a:sym typeface="Arial"/>
              </a:endParaRPr>
            </a:p>
          </p:txBody>
        </p:sp>
        <p:sp>
          <p:nvSpPr>
            <p:cNvPr id="716" name="Google Shape;716;g2df7bc1416e_1_11"/>
            <p:cNvSpPr/>
            <p:nvPr/>
          </p:nvSpPr>
          <p:spPr>
            <a:xfrm>
              <a:off x="935750" y="1839309"/>
              <a:ext cx="191400" cy="191400"/>
            </a:xfrm>
            <a:prstGeom prst="triangle">
              <a:avLst>
                <a:gd name="adj" fmla="val 100000"/>
              </a:avLst>
            </a:prstGeom>
            <a:solidFill>
              <a:srgbClr val="FF9900"/>
            </a:solidFill>
            <a:ln w="254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7" name="Google Shape;717;g2df7bc1416e_1_11"/>
            <p:cNvSpPr/>
            <p:nvPr/>
          </p:nvSpPr>
          <p:spPr>
            <a:xfrm rot="5400000">
              <a:off x="1467260" y="1614668"/>
              <a:ext cx="675300" cy="1123800"/>
            </a:xfrm>
            <a:prstGeom prst="corner">
              <a:avLst>
                <a:gd name="adj1" fmla="val 16120"/>
                <a:gd name="adj2" fmla="val 16110"/>
              </a:avLst>
            </a:prstGeom>
            <a:solidFill>
              <a:srgbClr val="FF9900"/>
            </a:solidFill>
            <a:ln w="254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8" name="Google Shape;718;g2df7bc1416e_1_11"/>
            <p:cNvSpPr/>
            <p:nvPr/>
          </p:nvSpPr>
          <p:spPr>
            <a:xfrm>
              <a:off x="1354597" y="1950464"/>
              <a:ext cx="1014600" cy="889200"/>
            </a:xfrm>
            <a:prstGeom prst="rect">
              <a:avLst/>
            </a:prstGeom>
            <a:solidFill>
              <a:srgbClr val="FF99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19" name="Google Shape;719;g2df7bc1416e_1_11"/>
            <p:cNvSpPr txBox="1"/>
            <p:nvPr/>
          </p:nvSpPr>
          <p:spPr>
            <a:xfrm>
              <a:off x="1354597" y="1950464"/>
              <a:ext cx="1014600" cy="88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Project Definition and Planning</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42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Project Plan</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14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Detailed Plan</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14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Procurement</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14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Cost</a:t>
              </a:r>
              <a:endParaRPr sz="1867" b="0" i="0" u="none" strike="noStrike" cap="none">
                <a:solidFill>
                  <a:srgbClr val="000000"/>
                </a:solidFill>
                <a:latin typeface="Arial"/>
                <a:ea typeface="Arial"/>
                <a:cs typeface="Arial"/>
                <a:sym typeface="Arial"/>
              </a:endParaRPr>
            </a:p>
            <a:p>
              <a:pPr marL="76197" marR="0" lvl="1" indent="-16932" algn="l" rtl="0">
                <a:lnSpc>
                  <a:spcPct val="90000"/>
                </a:lnSpc>
                <a:spcBef>
                  <a:spcPts val="140"/>
                </a:spcBef>
                <a:spcAft>
                  <a:spcPts val="0"/>
                </a:spcAft>
                <a:buClr>
                  <a:srgbClr val="000000"/>
                </a:buClr>
                <a:buSzPts val="933"/>
                <a:buFont typeface="Arial"/>
                <a:buNone/>
              </a:pPr>
              <a:endParaRPr sz="933" b="0" i="0" u="none" strike="noStrike" cap="none">
                <a:solidFill>
                  <a:srgbClr val="000000"/>
                </a:solidFill>
                <a:latin typeface="Arial"/>
                <a:ea typeface="Arial"/>
                <a:cs typeface="Arial"/>
                <a:sym typeface="Arial"/>
              </a:endParaRPr>
            </a:p>
          </p:txBody>
        </p:sp>
        <p:sp>
          <p:nvSpPr>
            <p:cNvPr id="720" name="Google Shape;720;g2df7bc1416e_1_11"/>
            <p:cNvSpPr/>
            <p:nvPr/>
          </p:nvSpPr>
          <p:spPr>
            <a:xfrm>
              <a:off x="2177654" y="1531999"/>
              <a:ext cx="191400" cy="191400"/>
            </a:xfrm>
            <a:prstGeom prst="triangle">
              <a:avLst>
                <a:gd name="adj" fmla="val 100000"/>
              </a:avLst>
            </a:prstGeom>
            <a:solidFill>
              <a:srgbClr val="FF9900"/>
            </a:solidFill>
            <a:ln w="254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1" name="Google Shape;721;g2df7bc1416e_1_11"/>
            <p:cNvSpPr/>
            <p:nvPr/>
          </p:nvSpPr>
          <p:spPr>
            <a:xfrm rot="5400000">
              <a:off x="2709164" y="1307358"/>
              <a:ext cx="675300" cy="1123800"/>
            </a:xfrm>
            <a:prstGeom prst="corner">
              <a:avLst>
                <a:gd name="adj1" fmla="val 16120"/>
                <a:gd name="adj2" fmla="val 16110"/>
              </a:avLst>
            </a:prstGeom>
            <a:solidFill>
              <a:srgbClr val="FF9900"/>
            </a:solidFill>
            <a:ln w="254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2" name="Google Shape;722;g2df7bc1416e_1_11"/>
            <p:cNvSpPr/>
            <p:nvPr/>
          </p:nvSpPr>
          <p:spPr>
            <a:xfrm>
              <a:off x="2596501" y="1643154"/>
              <a:ext cx="1014600" cy="889200"/>
            </a:xfrm>
            <a:prstGeom prst="rect">
              <a:avLst/>
            </a:prstGeom>
            <a:solidFill>
              <a:srgbClr val="FF99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3" name="Google Shape;723;g2df7bc1416e_1_11"/>
            <p:cNvSpPr txBox="1"/>
            <p:nvPr/>
          </p:nvSpPr>
          <p:spPr>
            <a:xfrm>
              <a:off x="2596501" y="1643154"/>
              <a:ext cx="1014600" cy="88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Execution</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42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Communication</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14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Risk</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14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Quality</a:t>
              </a:r>
              <a:endParaRPr sz="1867" b="0" i="0" u="none" strike="noStrike" cap="none">
                <a:solidFill>
                  <a:srgbClr val="000000"/>
                </a:solidFill>
                <a:latin typeface="Arial"/>
                <a:ea typeface="Arial"/>
                <a:cs typeface="Arial"/>
                <a:sym typeface="Arial"/>
              </a:endParaRPr>
            </a:p>
          </p:txBody>
        </p:sp>
        <p:sp>
          <p:nvSpPr>
            <p:cNvPr id="724" name="Google Shape;724;g2df7bc1416e_1_11"/>
            <p:cNvSpPr/>
            <p:nvPr/>
          </p:nvSpPr>
          <p:spPr>
            <a:xfrm>
              <a:off x="3419557" y="1224689"/>
              <a:ext cx="191400" cy="191400"/>
            </a:xfrm>
            <a:prstGeom prst="triangle">
              <a:avLst>
                <a:gd name="adj" fmla="val 100000"/>
              </a:avLst>
            </a:prstGeom>
            <a:solidFill>
              <a:srgbClr val="FF9900"/>
            </a:solidFill>
            <a:ln w="254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5" name="Google Shape;725;g2df7bc1416e_1_11"/>
            <p:cNvSpPr/>
            <p:nvPr/>
          </p:nvSpPr>
          <p:spPr>
            <a:xfrm rot="5400000">
              <a:off x="3951067" y="1000047"/>
              <a:ext cx="675300" cy="1123800"/>
            </a:xfrm>
            <a:prstGeom prst="corner">
              <a:avLst>
                <a:gd name="adj1" fmla="val 16120"/>
                <a:gd name="adj2" fmla="val 16110"/>
              </a:avLst>
            </a:prstGeom>
            <a:solidFill>
              <a:srgbClr val="FF9900"/>
            </a:solidFill>
            <a:ln w="254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6" name="Google Shape;726;g2df7bc1416e_1_11"/>
            <p:cNvSpPr/>
            <p:nvPr/>
          </p:nvSpPr>
          <p:spPr>
            <a:xfrm>
              <a:off x="3838404" y="1335844"/>
              <a:ext cx="1014600" cy="889200"/>
            </a:xfrm>
            <a:prstGeom prst="rect">
              <a:avLst/>
            </a:prstGeom>
            <a:solidFill>
              <a:srgbClr val="FF99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7" name="Google Shape;727;g2df7bc1416e_1_11"/>
            <p:cNvSpPr txBox="1"/>
            <p:nvPr/>
          </p:nvSpPr>
          <p:spPr>
            <a:xfrm>
              <a:off x="3838404" y="1335844"/>
              <a:ext cx="1014600" cy="88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Monitor and Control</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42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Progress</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14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Change</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14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Cost</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14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Time</a:t>
              </a:r>
              <a:endParaRPr sz="1867" b="0" i="0" u="none" strike="noStrike" cap="none">
                <a:solidFill>
                  <a:srgbClr val="000000"/>
                </a:solidFill>
                <a:latin typeface="Arial"/>
                <a:ea typeface="Arial"/>
                <a:cs typeface="Arial"/>
                <a:sym typeface="Arial"/>
              </a:endParaRPr>
            </a:p>
          </p:txBody>
        </p:sp>
        <p:sp>
          <p:nvSpPr>
            <p:cNvPr id="728" name="Google Shape;728;g2df7bc1416e_1_11"/>
            <p:cNvSpPr/>
            <p:nvPr/>
          </p:nvSpPr>
          <p:spPr>
            <a:xfrm>
              <a:off x="4661461" y="917379"/>
              <a:ext cx="191400" cy="191400"/>
            </a:xfrm>
            <a:prstGeom prst="triangle">
              <a:avLst>
                <a:gd name="adj" fmla="val 100000"/>
              </a:avLst>
            </a:prstGeom>
            <a:solidFill>
              <a:srgbClr val="FF9900"/>
            </a:solidFill>
            <a:ln w="254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29" name="Google Shape;729;g2df7bc1416e_1_11"/>
            <p:cNvSpPr/>
            <p:nvPr/>
          </p:nvSpPr>
          <p:spPr>
            <a:xfrm rot="5400000">
              <a:off x="5192970" y="692737"/>
              <a:ext cx="675300" cy="1123800"/>
            </a:xfrm>
            <a:prstGeom prst="corner">
              <a:avLst>
                <a:gd name="adj1" fmla="val 16120"/>
                <a:gd name="adj2" fmla="val 16110"/>
              </a:avLst>
            </a:prstGeom>
            <a:solidFill>
              <a:srgbClr val="FF9900"/>
            </a:solidFill>
            <a:ln w="254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0" name="Google Shape;730;g2df7bc1416e_1_11"/>
            <p:cNvSpPr/>
            <p:nvPr/>
          </p:nvSpPr>
          <p:spPr>
            <a:xfrm>
              <a:off x="5080307" y="1028534"/>
              <a:ext cx="1014600" cy="889200"/>
            </a:xfrm>
            <a:prstGeom prst="rect">
              <a:avLst/>
            </a:prstGeom>
            <a:solidFill>
              <a:srgbClr val="FF99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731" name="Google Shape;731;g2df7bc1416e_1_11"/>
            <p:cNvSpPr txBox="1"/>
            <p:nvPr/>
          </p:nvSpPr>
          <p:spPr>
            <a:xfrm>
              <a:off x="5080307" y="1028534"/>
              <a:ext cx="1014600" cy="88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Closing</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42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Cost</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14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Time</a:t>
              </a:r>
              <a:endParaRPr sz="1867" b="0" i="0" u="none" strike="noStrike" cap="none">
                <a:solidFill>
                  <a:srgbClr val="000000"/>
                </a:solidFill>
                <a:latin typeface="Arial"/>
                <a:ea typeface="Arial"/>
                <a:cs typeface="Arial"/>
                <a:sym typeface="Arial"/>
              </a:endParaRPr>
            </a:p>
            <a:p>
              <a:pPr marL="76197" marR="0" lvl="1" indent="-76197" algn="l" rtl="0">
                <a:lnSpc>
                  <a:spcPct val="90000"/>
                </a:lnSpc>
                <a:spcBef>
                  <a:spcPts val="140"/>
                </a:spcBef>
                <a:spcAft>
                  <a:spcPts val="0"/>
                </a:spcAft>
                <a:buClr>
                  <a:srgbClr val="000000"/>
                </a:buClr>
                <a:buSzPts val="700"/>
                <a:buFont typeface="Arial"/>
                <a:buChar char="•"/>
              </a:pPr>
              <a:r>
                <a:rPr lang="en-US" sz="933" b="0" i="0" u="none" strike="noStrike" cap="none">
                  <a:solidFill>
                    <a:srgbClr val="000000"/>
                  </a:solidFill>
                  <a:latin typeface="Arial"/>
                  <a:ea typeface="Arial"/>
                  <a:cs typeface="Arial"/>
                  <a:sym typeface="Arial"/>
                </a:rPr>
                <a:t>Quality</a:t>
              </a:r>
              <a:endParaRPr sz="1867" b="0" i="0" u="none" strike="noStrike" cap="none">
                <a:solidFill>
                  <a:srgbClr val="000000"/>
                </a:solidFill>
                <a:latin typeface="Arial"/>
                <a:ea typeface="Arial"/>
                <a:cs typeface="Arial"/>
                <a:sym typeface="Arial"/>
              </a:endParaRPr>
            </a:p>
          </p:txBody>
        </p:sp>
      </p:grpSp>
      <p:sp>
        <p:nvSpPr>
          <p:cNvPr id="732" name="Google Shape;732;g2df7bc1416e_1_11"/>
          <p:cNvSpPr/>
          <p:nvPr/>
        </p:nvSpPr>
        <p:spPr>
          <a:xfrm>
            <a:off x="3269675" y="2078182"/>
            <a:ext cx="858900" cy="637200"/>
          </a:xfrm>
          <a:prstGeom prst="ellipse">
            <a:avLst/>
          </a:prstGeom>
          <a:solidFill>
            <a:srgbClr val="FF9900"/>
          </a:solidFill>
          <a:ln w="25400" cap="flat" cmpd="sng">
            <a:solidFill>
              <a:srgbClr val="BA74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333" b="0" i="0" u="none" strike="noStrike" cap="none">
                <a:solidFill>
                  <a:srgbClr val="000000"/>
                </a:solidFill>
                <a:latin typeface="Arial"/>
                <a:ea typeface="Arial"/>
                <a:cs typeface="Arial"/>
                <a:sym typeface="Arial"/>
              </a:rPr>
              <a:t>Start</a:t>
            </a:r>
            <a:endParaRPr sz="1867" b="0" i="0" u="none" strike="noStrike" cap="none">
              <a:solidFill>
                <a:srgbClr val="000000"/>
              </a:solidFill>
              <a:latin typeface="Arial"/>
              <a:ea typeface="Arial"/>
              <a:cs typeface="Arial"/>
              <a:sym typeface="Arial"/>
            </a:endParaRPr>
          </a:p>
        </p:txBody>
      </p:sp>
      <p:sp>
        <p:nvSpPr>
          <p:cNvPr id="733" name="Google Shape;733;g2df7bc1416e_1_11"/>
          <p:cNvSpPr/>
          <p:nvPr/>
        </p:nvSpPr>
        <p:spPr>
          <a:xfrm>
            <a:off x="2032000" y="5070765"/>
            <a:ext cx="8331300" cy="369600"/>
          </a:xfrm>
          <a:prstGeom prst="rect">
            <a:avLst/>
          </a:prstGeom>
          <a:solidFill>
            <a:srgbClr val="FF9900"/>
          </a:solidFill>
          <a:ln w="25400" cap="flat" cmpd="sng">
            <a:solidFill>
              <a:srgbClr val="BA74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67"/>
              <a:buFont typeface="Arial"/>
              <a:buNone/>
            </a:pPr>
            <a:r>
              <a:rPr lang="en-US" sz="1867" b="0" i="0" u="none" strike="noStrike" cap="none">
                <a:solidFill>
                  <a:srgbClr val="000000"/>
                </a:solidFill>
                <a:latin typeface="Arial"/>
                <a:ea typeface="Arial"/>
                <a:cs typeface="Arial"/>
                <a:sym typeface="Arial"/>
              </a:rPr>
              <a:t>Communication</a:t>
            </a:r>
            <a:endParaRPr sz="1867" b="0" i="0" u="none" strike="noStrike" cap="none">
              <a:solidFill>
                <a:srgbClr val="000000"/>
              </a:solidFill>
              <a:latin typeface="Arial"/>
              <a:ea typeface="Arial"/>
              <a:cs typeface="Arial"/>
              <a:sym typeface="Arial"/>
            </a:endParaRPr>
          </a:p>
        </p:txBody>
      </p:sp>
      <p:sp>
        <p:nvSpPr>
          <p:cNvPr id="734" name="Google Shape;734;g2df7bc1416e_1_11"/>
          <p:cNvSpPr/>
          <p:nvPr/>
        </p:nvSpPr>
        <p:spPr>
          <a:xfrm>
            <a:off x="9541166" y="1168399"/>
            <a:ext cx="858900" cy="637200"/>
          </a:xfrm>
          <a:prstGeom prst="ellipse">
            <a:avLst/>
          </a:prstGeom>
          <a:solidFill>
            <a:srgbClr val="FF9900"/>
          </a:solidFill>
          <a:ln w="25400" cap="flat" cmpd="sng">
            <a:solidFill>
              <a:srgbClr val="BA74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333" b="0" i="0" u="none" strike="noStrike" cap="none">
                <a:solidFill>
                  <a:srgbClr val="000000"/>
                </a:solidFill>
                <a:latin typeface="Arial"/>
                <a:ea typeface="Arial"/>
                <a:cs typeface="Arial"/>
                <a:sym typeface="Arial"/>
              </a:rPr>
              <a:t>End</a:t>
            </a:r>
            <a:endParaRPr sz="1867" b="0" i="0" u="none" strike="noStrike" cap="none">
              <a:solidFill>
                <a:srgbClr val="000000"/>
              </a:solidFill>
              <a:latin typeface="Arial"/>
              <a:ea typeface="Arial"/>
              <a:cs typeface="Arial"/>
              <a:sym typeface="Arial"/>
            </a:endParaRPr>
          </a:p>
        </p:txBody>
      </p:sp>
      <p:sp>
        <p:nvSpPr>
          <p:cNvPr id="735" name="Google Shape;735;g2df7bc1416e_1_11"/>
          <p:cNvSpPr txBox="1"/>
          <p:nvPr/>
        </p:nvSpPr>
        <p:spPr>
          <a:xfrm>
            <a:off x="5480825" y="5940025"/>
            <a:ext cx="11508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FF3C3C"/>
                </a:solidFill>
              </a:rPr>
              <a:t>A Reminder</a:t>
            </a:r>
            <a:endParaRPr sz="1300" b="1">
              <a:solidFill>
                <a:srgbClr val="FF3C3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g2df7bc1416e_1_89"/>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21</a:t>
            </a:fld>
            <a:endParaRPr/>
          </a:p>
        </p:txBody>
      </p:sp>
      <p:sp>
        <p:nvSpPr>
          <p:cNvPr id="741" name="Google Shape;741;g2df7bc1416e_1_89"/>
          <p:cNvSpPr txBox="1"/>
          <p:nvPr/>
        </p:nvSpPr>
        <p:spPr>
          <a:xfrm>
            <a:off x="2324699" y="10728"/>
            <a:ext cx="7621500" cy="9885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accent6"/>
              </a:buClr>
              <a:buSzPts val="1100"/>
              <a:buFont typeface="Arial"/>
              <a:buNone/>
            </a:pPr>
            <a:endParaRPr sz="1867" b="0" i="0" u="none" strike="noStrike" cap="none">
              <a:solidFill>
                <a:schemeClr val="dk1"/>
              </a:solidFill>
              <a:latin typeface="Arial"/>
              <a:ea typeface="Arial"/>
              <a:cs typeface="Arial"/>
              <a:sym typeface="Arial"/>
            </a:endParaRPr>
          </a:p>
          <a:p>
            <a:pPr marL="0" lvl="0" indent="0" algn="l" rtl="0">
              <a:spcBef>
                <a:spcPts val="0"/>
              </a:spcBef>
              <a:spcAft>
                <a:spcPts val="0"/>
              </a:spcAft>
              <a:buClr>
                <a:schemeClr val="dk1"/>
              </a:buClr>
              <a:buSzPts val="2000"/>
              <a:buFont typeface="Arial"/>
              <a:buNone/>
            </a:pPr>
            <a:r>
              <a:rPr lang="en-US" sz="2667" b="1">
                <a:solidFill>
                  <a:schemeClr val="dk1"/>
                </a:solidFill>
              </a:rPr>
              <a:t>Plan, plan +  </a:t>
            </a:r>
            <a:r>
              <a:rPr lang="en-US" sz="2667" b="1">
                <a:solidFill>
                  <a:srgbClr val="FF610F"/>
                </a:solidFill>
              </a:rPr>
              <a:t>Plan!</a:t>
            </a:r>
            <a:endParaRPr>
              <a:solidFill>
                <a:srgbClr val="FF610F"/>
              </a:solidFill>
            </a:endParaRPr>
          </a:p>
        </p:txBody>
      </p:sp>
      <p:pic>
        <p:nvPicPr>
          <p:cNvPr id="742" name="Google Shape;742;g2df7bc1416e_1_89"/>
          <p:cNvPicPr preferRelativeResize="0"/>
          <p:nvPr/>
        </p:nvPicPr>
        <p:blipFill>
          <a:blip r:embed="rId3">
            <a:alphaModFix/>
          </a:blip>
          <a:stretch>
            <a:fillRect/>
          </a:stretch>
        </p:blipFill>
        <p:spPr>
          <a:xfrm rot="-1106560">
            <a:off x="1095100" y="1642850"/>
            <a:ext cx="1790700" cy="1657350"/>
          </a:xfrm>
          <a:prstGeom prst="rect">
            <a:avLst/>
          </a:prstGeom>
          <a:noFill/>
          <a:ln>
            <a:noFill/>
          </a:ln>
        </p:spPr>
      </p:pic>
      <p:pic>
        <p:nvPicPr>
          <p:cNvPr id="743" name="Google Shape;743;g2df7bc1416e_1_89"/>
          <p:cNvPicPr preferRelativeResize="0"/>
          <p:nvPr/>
        </p:nvPicPr>
        <p:blipFill>
          <a:blip r:embed="rId4">
            <a:alphaModFix/>
          </a:blip>
          <a:stretch>
            <a:fillRect/>
          </a:stretch>
        </p:blipFill>
        <p:spPr>
          <a:xfrm rot="1283244">
            <a:off x="8666838" y="1402825"/>
            <a:ext cx="2638425" cy="1600200"/>
          </a:xfrm>
          <a:prstGeom prst="rect">
            <a:avLst/>
          </a:prstGeom>
          <a:noFill/>
          <a:ln>
            <a:noFill/>
          </a:ln>
        </p:spPr>
      </p:pic>
      <p:pic>
        <p:nvPicPr>
          <p:cNvPr id="744" name="Google Shape;744;g2df7bc1416e_1_89"/>
          <p:cNvPicPr preferRelativeResize="0"/>
          <p:nvPr/>
        </p:nvPicPr>
        <p:blipFill>
          <a:blip r:embed="rId5">
            <a:alphaModFix/>
          </a:blip>
          <a:stretch>
            <a:fillRect/>
          </a:stretch>
        </p:blipFill>
        <p:spPr>
          <a:xfrm>
            <a:off x="8962100" y="3781038"/>
            <a:ext cx="2047875" cy="2333625"/>
          </a:xfrm>
          <a:prstGeom prst="rect">
            <a:avLst/>
          </a:prstGeom>
          <a:noFill/>
          <a:ln>
            <a:noFill/>
          </a:ln>
        </p:spPr>
      </p:pic>
      <p:pic>
        <p:nvPicPr>
          <p:cNvPr id="745" name="Google Shape;745;g2df7bc1416e_1_89"/>
          <p:cNvPicPr preferRelativeResize="0"/>
          <p:nvPr/>
        </p:nvPicPr>
        <p:blipFill>
          <a:blip r:embed="rId6">
            <a:alphaModFix/>
          </a:blip>
          <a:stretch>
            <a:fillRect/>
          </a:stretch>
        </p:blipFill>
        <p:spPr>
          <a:xfrm>
            <a:off x="4510075" y="1287463"/>
            <a:ext cx="3171825" cy="1266825"/>
          </a:xfrm>
          <a:prstGeom prst="rect">
            <a:avLst/>
          </a:prstGeom>
          <a:noFill/>
          <a:ln>
            <a:noFill/>
          </a:ln>
        </p:spPr>
      </p:pic>
      <p:pic>
        <p:nvPicPr>
          <p:cNvPr id="746" name="Google Shape;746;g2df7bc1416e_1_89"/>
          <p:cNvPicPr preferRelativeResize="0"/>
          <p:nvPr/>
        </p:nvPicPr>
        <p:blipFill>
          <a:blip r:embed="rId7">
            <a:alphaModFix/>
          </a:blip>
          <a:stretch>
            <a:fillRect/>
          </a:stretch>
        </p:blipFill>
        <p:spPr>
          <a:xfrm>
            <a:off x="775325" y="3791413"/>
            <a:ext cx="2209800" cy="1657350"/>
          </a:xfrm>
          <a:prstGeom prst="rect">
            <a:avLst/>
          </a:prstGeom>
          <a:noFill/>
          <a:ln>
            <a:noFill/>
          </a:ln>
        </p:spPr>
      </p:pic>
      <p:pic>
        <p:nvPicPr>
          <p:cNvPr id="747" name="Google Shape;747;g2df7bc1416e_1_89"/>
          <p:cNvPicPr preferRelativeResize="0"/>
          <p:nvPr/>
        </p:nvPicPr>
        <p:blipFill>
          <a:blip r:embed="rId8">
            <a:alphaModFix/>
          </a:blip>
          <a:stretch>
            <a:fillRect/>
          </a:stretch>
        </p:blipFill>
        <p:spPr>
          <a:xfrm>
            <a:off x="4489440" y="3226549"/>
            <a:ext cx="3213120" cy="3037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g2df7bc1416e_1_127"/>
          <p:cNvSpPr txBox="1">
            <a:spLocks noGrp="1"/>
          </p:cNvSpPr>
          <p:nvPr>
            <p:ph type="title"/>
          </p:nvPr>
        </p:nvSpPr>
        <p:spPr>
          <a:xfrm>
            <a:off x="2324100" y="0"/>
            <a:ext cx="10744200" cy="85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000"/>
              <a:buFont typeface="Arial"/>
              <a:buNone/>
            </a:pPr>
            <a:r>
              <a:rPr lang="en-US" sz="2667">
                <a:solidFill>
                  <a:schemeClr val="dk1"/>
                </a:solidFill>
              </a:rPr>
              <a:t>Plan, plan -  </a:t>
            </a:r>
            <a:r>
              <a:rPr lang="en-US" sz="2667">
                <a:solidFill>
                  <a:srgbClr val="FF610F"/>
                </a:solidFill>
              </a:rPr>
              <a:t>Plan!</a:t>
            </a:r>
            <a:endParaRPr/>
          </a:p>
        </p:txBody>
      </p:sp>
      <p:sp>
        <p:nvSpPr>
          <p:cNvPr id="753" name="Google Shape;753;g2df7bc1416e_1_127"/>
          <p:cNvSpPr txBox="1">
            <a:spLocks noGrp="1"/>
          </p:cNvSpPr>
          <p:nvPr>
            <p:ph type="body" idx="4294967295"/>
          </p:nvPr>
        </p:nvSpPr>
        <p:spPr>
          <a:xfrm>
            <a:off x="563464" y="1295396"/>
            <a:ext cx="10744200" cy="5049900"/>
          </a:xfrm>
          <a:prstGeom prst="rect">
            <a:avLst/>
          </a:prstGeom>
          <a:noFill/>
          <a:ln>
            <a:noFill/>
          </a:ln>
        </p:spPr>
        <p:txBody>
          <a:bodyPr spcFirstLastPara="1" wrap="square" lIns="91425" tIns="45700" rIns="91425" bIns="45700" anchor="t" anchorCtr="0">
            <a:noAutofit/>
          </a:bodyPr>
          <a:lstStyle/>
          <a:p>
            <a:pPr marL="287549" lvl="0" indent="-209550" algn="l" rtl="0">
              <a:lnSpc>
                <a:spcPct val="125000"/>
              </a:lnSpc>
              <a:spcBef>
                <a:spcPts val="0"/>
              </a:spcBef>
              <a:spcAft>
                <a:spcPts val="0"/>
              </a:spcAft>
              <a:buClr>
                <a:schemeClr val="accent1"/>
              </a:buClr>
              <a:buSzPts val="1200"/>
              <a:buFont typeface="Noto Sans Symbols"/>
              <a:buNone/>
            </a:pPr>
            <a:endParaRPr sz="1000"/>
          </a:p>
          <a:p>
            <a:pPr marL="287549" lvl="0" indent="0" algn="l" rtl="0">
              <a:lnSpc>
                <a:spcPct val="125000"/>
              </a:lnSpc>
              <a:spcBef>
                <a:spcPts val="250"/>
              </a:spcBef>
              <a:spcAft>
                <a:spcPts val="0"/>
              </a:spcAft>
              <a:buNone/>
            </a:pPr>
            <a:endParaRPr/>
          </a:p>
          <a:p>
            <a:pPr marL="1799" lvl="0" indent="0" algn="l" rtl="0">
              <a:lnSpc>
                <a:spcPct val="125000"/>
              </a:lnSpc>
              <a:spcBef>
                <a:spcPts val="250"/>
              </a:spcBef>
              <a:spcAft>
                <a:spcPts val="0"/>
              </a:spcAft>
              <a:buSzPts val="1200"/>
              <a:buNone/>
            </a:pPr>
            <a:endParaRPr sz="1000"/>
          </a:p>
          <a:p>
            <a:pPr marL="287549" lvl="0" indent="-209550" algn="l" rtl="0">
              <a:lnSpc>
                <a:spcPct val="125000"/>
              </a:lnSpc>
              <a:spcBef>
                <a:spcPts val="250"/>
              </a:spcBef>
              <a:spcAft>
                <a:spcPts val="0"/>
              </a:spcAft>
              <a:buClr>
                <a:schemeClr val="accent1"/>
              </a:buClr>
              <a:buSzPts val="1200"/>
              <a:buFont typeface="Noto Sans Symbols"/>
              <a:buNone/>
            </a:pPr>
            <a:endParaRPr sz="1000"/>
          </a:p>
          <a:p>
            <a:pPr marL="287549" lvl="0" indent="-209550" algn="l" rtl="0">
              <a:lnSpc>
                <a:spcPct val="125000"/>
              </a:lnSpc>
              <a:spcBef>
                <a:spcPts val="250"/>
              </a:spcBef>
              <a:spcAft>
                <a:spcPts val="0"/>
              </a:spcAft>
              <a:buClr>
                <a:schemeClr val="accent1"/>
              </a:buClr>
              <a:buSzPts val="1200"/>
              <a:buFont typeface="Noto Sans Symbols"/>
              <a:buNone/>
            </a:pPr>
            <a:endParaRPr sz="1000"/>
          </a:p>
        </p:txBody>
      </p:sp>
      <p:sp>
        <p:nvSpPr>
          <p:cNvPr id="754" name="Google Shape;754;g2df7bc1416e_1_127"/>
          <p:cNvSpPr txBox="1">
            <a:spLocks noGrp="1"/>
          </p:cNvSpPr>
          <p:nvPr>
            <p:ph type="body" idx="4294967295"/>
          </p:nvPr>
        </p:nvSpPr>
        <p:spPr>
          <a:xfrm>
            <a:off x="906789" y="1259396"/>
            <a:ext cx="10744200" cy="4495800"/>
          </a:xfrm>
          <a:prstGeom prst="rect">
            <a:avLst/>
          </a:prstGeom>
          <a:noFill/>
          <a:ln>
            <a:noFill/>
          </a:ln>
        </p:spPr>
        <p:txBody>
          <a:bodyPr spcFirstLastPara="1" wrap="square" lIns="91425" tIns="45700" rIns="91425" bIns="45700" anchor="t" anchorCtr="0">
            <a:noAutofit/>
          </a:bodyPr>
          <a:lstStyle/>
          <a:p>
            <a:pPr marL="457200" lvl="1" indent="0" algn="l" rtl="0">
              <a:lnSpc>
                <a:spcPct val="125000"/>
              </a:lnSpc>
              <a:spcBef>
                <a:spcPts val="0"/>
              </a:spcBef>
              <a:spcAft>
                <a:spcPts val="0"/>
              </a:spcAft>
              <a:buSzPts val="1200"/>
              <a:buNone/>
            </a:pPr>
            <a:endParaRPr sz="1000"/>
          </a:p>
          <a:p>
            <a:pPr marL="287549" lvl="0" indent="-323850" algn="l" rtl="0">
              <a:lnSpc>
                <a:spcPct val="125000"/>
              </a:lnSpc>
              <a:spcBef>
                <a:spcPts val="250"/>
              </a:spcBef>
              <a:spcAft>
                <a:spcPts val="0"/>
              </a:spcAft>
              <a:buClr>
                <a:schemeClr val="accent1"/>
              </a:buClr>
              <a:buSzPts val="1800"/>
              <a:buFont typeface="Noto Sans Symbols"/>
              <a:buChar char="∙"/>
            </a:pPr>
            <a:r>
              <a:rPr lang="en-US" sz="1600" b="1"/>
              <a:t>Master ERP Plan </a:t>
            </a:r>
            <a:endParaRPr sz="1600" b="1"/>
          </a:p>
          <a:p>
            <a:pPr marL="685800" lvl="1" indent="-210819" algn="l" rtl="0">
              <a:lnSpc>
                <a:spcPct val="200000"/>
              </a:lnSpc>
              <a:spcBef>
                <a:spcPts val="250"/>
              </a:spcBef>
              <a:spcAft>
                <a:spcPts val="0"/>
              </a:spcAft>
              <a:buSzPts val="1400"/>
              <a:buChar char="▪"/>
            </a:pPr>
            <a:r>
              <a:rPr lang="en-US"/>
              <a:t>A </a:t>
            </a:r>
            <a:r>
              <a:rPr lang="en-US">
                <a:solidFill>
                  <a:schemeClr val="accent1"/>
                </a:solidFill>
              </a:rPr>
              <a:t>single plan that recognizes the interdependencies.</a:t>
            </a:r>
            <a:endParaRPr>
              <a:solidFill>
                <a:schemeClr val="accent1"/>
              </a:solidFill>
            </a:endParaRPr>
          </a:p>
          <a:p>
            <a:pPr marL="685800" lvl="1" indent="-210819" algn="l" rtl="0">
              <a:lnSpc>
                <a:spcPct val="200000"/>
              </a:lnSpc>
              <a:spcBef>
                <a:spcPts val="250"/>
              </a:spcBef>
              <a:spcAft>
                <a:spcPts val="0"/>
              </a:spcAft>
              <a:buClr>
                <a:schemeClr val="accent1"/>
              </a:buClr>
              <a:buSzPts val="1400"/>
              <a:buChar char="▪"/>
            </a:pPr>
            <a:r>
              <a:rPr lang="en-US">
                <a:solidFill>
                  <a:schemeClr val="accent1"/>
                </a:solidFill>
              </a:rPr>
              <a:t>“A Project Manager should spend 60% of their time planning &amp; the rest communicating”.</a:t>
            </a:r>
            <a:endParaRPr>
              <a:solidFill>
                <a:schemeClr val="accent1"/>
              </a:solidFill>
            </a:endParaRPr>
          </a:p>
          <a:p>
            <a:pPr marL="685800" lvl="1" indent="-210819" algn="l" rtl="0">
              <a:lnSpc>
                <a:spcPct val="200000"/>
              </a:lnSpc>
              <a:spcBef>
                <a:spcPts val="250"/>
              </a:spcBef>
              <a:spcAft>
                <a:spcPts val="0"/>
              </a:spcAft>
              <a:buClr>
                <a:schemeClr val="accent1"/>
              </a:buClr>
              <a:buSzPts val="1400"/>
              <a:buChar char="▪"/>
            </a:pPr>
            <a:r>
              <a:rPr lang="en-US">
                <a:solidFill>
                  <a:schemeClr val="accent1"/>
                </a:solidFill>
              </a:rPr>
              <a:t>Multiple tools available but you will most likely need:</a:t>
            </a:r>
            <a:endParaRPr>
              <a:solidFill>
                <a:schemeClr val="accent1"/>
              </a:solidFill>
            </a:endParaRPr>
          </a:p>
          <a:p>
            <a:pPr marL="1143000" lvl="2" indent="-228600" algn="l" rtl="0">
              <a:lnSpc>
                <a:spcPct val="200000"/>
              </a:lnSpc>
              <a:spcBef>
                <a:spcPts val="250"/>
              </a:spcBef>
              <a:spcAft>
                <a:spcPts val="0"/>
              </a:spcAft>
              <a:buClr>
                <a:srgbClr val="FF3C3C"/>
              </a:buClr>
              <a:buSzPts val="1400"/>
              <a:buChar char="o"/>
            </a:pPr>
            <a:r>
              <a:rPr lang="en-US"/>
              <a:t>An executive summary for sharing with your steering committee and senior stakeholders</a:t>
            </a:r>
            <a:endParaRPr/>
          </a:p>
          <a:p>
            <a:pPr marL="1143000" lvl="2" indent="-228600" algn="l" rtl="0">
              <a:lnSpc>
                <a:spcPct val="200000"/>
              </a:lnSpc>
              <a:spcBef>
                <a:spcPts val="250"/>
              </a:spcBef>
              <a:spcAft>
                <a:spcPts val="0"/>
              </a:spcAft>
              <a:buSzPts val="1400"/>
              <a:buChar char="o"/>
            </a:pPr>
            <a:r>
              <a:rPr lang="en-US"/>
              <a:t>A detailed plan with interdependencies that goes right down to work breakdown structure (WBS).</a:t>
            </a:r>
            <a:endParaRPr/>
          </a:p>
          <a:p>
            <a:pPr marL="1143000" lvl="2" indent="-228600" algn="l" rtl="0">
              <a:lnSpc>
                <a:spcPct val="200000"/>
              </a:lnSpc>
              <a:spcBef>
                <a:spcPts val="250"/>
              </a:spcBef>
              <a:spcAft>
                <a:spcPts val="0"/>
              </a:spcAft>
              <a:buSzPts val="1400"/>
              <a:buChar char="o"/>
            </a:pPr>
            <a:r>
              <a:rPr lang="en-US"/>
              <a:t>Be vigilant as there is a tendency for everyone to maintain their own planning.</a:t>
            </a:r>
            <a:endParaRPr/>
          </a:p>
          <a:p>
            <a:pPr marL="1143000" lvl="2" indent="-228600" algn="l" rtl="0">
              <a:lnSpc>
                <a:spcPct val="200000"/>
              </a:lnSpc>
              <a:spcBef>
                <a:spcPts val="250"/>
              </a:spcBef>
              <a:spcAft>
                <a:spcPts val="0"/>
              </a:spcAft>
              <a:buSzPts val="1400"/>
              <a:buChar char="o"/>
            </a:pPr>
            <a:r>
              <a:rPr lang="en-US"/>
              <a:t>Some large ERP projects have full time planners in the PMO office.</a:t>
            </a:r>
            <a:endParaRPr/>
          </a:p>
          <a:p>
            <a:pPr marL="1143000" lvl="2" indent="-228600" algn="l" rtl="0">
              <a:lnSpc>
                <a:spcPct val="200000"/>
              </a:lnSpc>
              <a:spcBef>
                <a:spcPts val="250"/>
              </a:spcBef>
              <a:spcAft>
                <a:spcPts val="0"/>
              </a:spcAft>
              <a:buSzPts val="1400"/>
              <a:buChar char="o"/>
            </a:pPr>
            <a:r>
              <a:rPr lang="en-US"/>
              <a:t>Ensure that you identify pre-requisites / interdependencies … 1m open items in the sub-ledger</a:t>
            </a:r>
            <a:endParaRPr/>
          </a:p>
          <a:p>
            <a:pPr marL="1143000" lvl="2" indent="-228600" algn="l" rtl="0">
              <a:lnSpc>
                <a:spcPct val="200000"/>
              </a:lnSpc>
              <a:spcBef>
                <a:spcPts val="250"/>
              </a:spcBef>
              <a:spcAft>
                <a:spcPts val="0"/>
              </a:spcAft>
              <a:buSzPts val="1400"/>
              <a:buChar char="o"/>
            </a:pPr>
            <a:r>
              <a:rPr lang="en-US"/>
              <a:t>Plan for Architectural / Landscape needs:  a ‘Three Tier Landscape + Parallel Landscape’</a:t>
            </a:r>
            <a:r>
              <a:rPr lang="en-US">
                <a:solidFill>
                  <a:schemeClr val="accent2"/>
                </a:solidFill>
              </a:rPr>
              <a:t>.</a:t>
            </a:r>
            <a:endParaRPr/>
          </a:p>
          <a:p>
            <a:pPr marL="0" lvl="0" indent="0" algn="l" rtl="0">
              <a:lnSpc>
                <a:spcPct val="125000"/>
              </a:lnSpc>
              <a:spcBef>
                <a:spcPts val="250"/>
              </a:spcBef>
              <a:spcAft>
                <a:spcPts val="0"/>
              </a:spcAft>
              <a:buNone/>
            </a:pPr>
            <a:endParaRPr/>
          </a:p>
          <a:p>
            <a:pPr marL="1799" lvl="0" indent="0" algn="l" rtl="0">
              <a:lnSpc>
                <a:spcPct val="125000"/>
              </a:lnSpc>
              <a:spcBef>
                <a:spcPts val="250"/>
              </a:spcBef>
              <a:spcAft>
                <a:spcPts val="0"/>
              </a:spcAft>
              <a:buSzPts val="1200"/>
              <a:buNone/>
            </a:pPr>
            <a:endParaRPr sz="1000"/>
          </a:p>
          <a:p>
            <a:pPr marL="287549" lvl="0" indent="-209550" algn="l" rtl="0">
              <a:lnSpc>
                <a:spcPct val="125000"/>
              </a:lnSpc>
              <a:spcBef>
                <a:spcPts val="250"/>
              </a:spcBef>
              <a:spcAft>
                <a:spcPts val="0"/>
              </a:spcAft>
              <a:buClr>
                <a:schemeClr val="accent1"/>
              </a:buClr>
              <a:buSzPts val="1200"/>
              <a:buFont typeface="Noto Sans Symbols"/>
              <a:buNone/>
            </a:pPr>
            <a:endParaRPr sz="1000"/>
          </a:p>
          <a:p>
            <a:pPr marL="287549" lvl="0" indent="-209550" algn="l" rtl="0">
              <a:lnSpc>
                <a:spcPct val="125000"/>
              </a:lnSpc>
              <a:spcBef>
                <a:spcPts val="250"/>
              </a:spcBef>
              <a:spcAft>
                <a:spcPts val="0"/>
              </a:spcAft>
              <a:buClr>
                <a:schemeClr val="accent1"/>
              </a:buClr>
              <a:buSzPts val="1200"/>
              <a:buFont typeface="Noto Sans Symbols"/>
              <a:buNone/>
            </a:pPr>
            <a:endParaRPr sz="1000"/>
          </a:p>
        </p:txBody>
      </p:sp>
      <p:sp>
        <p:nvSpPr>
          <p:cNvPr id="755" name="Google Shape;755;g2df7bc1416e_1_127"/>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g2df7bc1416e_1_142"/>
          <p:cNvSpPr txBox="1"/>
          <p:nvPr/>
        </p:nvSpPr>
        <p:spPr>
          <a:xfrm>
            <a:off x="2324699" y="10728"/>
            <a:ext cx="7621500" cy="9885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accent6"/>
              </a:buClr>
              <a:buSzPts val="1100"/>
              <a:buFont typeface="Arial"/>
              <a:buNone/>
            </a:pPr>
            <a:endParaRPr sz="1867" b="0" i="0" u="none" strike="noStrike" cap="none">
              <a:solidFill>
                <a:schemeClr val="dk1"/>
              </a:solidFill>
              <a:latin typeface="Arial"/>
              <a:ea typeface="Arial"/>
              <a:cs typeface="Arial"/>
              <a:sym typeface="Arial"/>
            </a:endParaRPr>
          </a:p>
          <a:p>
            <a:pPr marL="0" lvl="0" indent="0" algn="l" rtl="0">
              <a:spcBef>
                <a:spcPts val="0"/>
              </a:spcBef>
              <a:spcAft>
                <a:spcPts val="0"/>
              </a:spcAft>
              <a:buClr>
                <a:schemeClr val="dk1"/>
              </a:buClr>
              <a:buFont typeface="Arial"/>
              <a:buNone/>
            </a:pPr>
            <a:r>
              <a:rPr lang="en-US" sz="2700" b="1">
                <a:solidFill>
                  <a:srgbClr val="051039"/>
                </a:solidFill>
              </a:rPr>
              <a:t>Planning -  </a:t>
            </a:r>
            <a:r>
              <a:rPr lang="en-US" sz="2667" b="1">
                <a:solidFill>
                  <a:srgbClr val="FF610D"/>
                </a:solidFill>
              </a:rPr>
              <a:t>Communication</a:t>
            </a:r>
            <a:endParaRPr>
              <a:solidFill>
                <a:srgbClr val="FF610D"/>
              </a:solidFill>
            </a:endParaRPr>
          </a:p>
        </p:txBody>
      </p:sp>
      <p:sp>
        <p:nvSpPr>
          <p:cNvPr id="761" name="Google Shape;761;g2df7bc1416e_1_142"/>
          <p:cNvSpPr txBox="1"/>
          <p:nvPr/>
        </p:nvSpPr>
        <p:spPr>
          <a:xfrm>
            <a:off x="827275" y="1107888"/>
            <a:ext cx="10744200" cy="51273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250"/>
              </a:spcBef>
              <a:spcAft>
                <a:spcPts val="0"/>
              </a:spcAft>
              <a:buNone/>
            </a:pPr>
            <a:endParaRPr sz="1100">
              <a:solidFill>
                <a:srgbClr val="051039"/>
              </a:solidFill>
            </a:endParaRPr>
          </a:p>
          <a:p>
            <a:pPr marL="1143000" lvl="0" indent="0" algn="l" rtl="0">
              <a:lnSpc>
                <a:spcPct val="125000"/>
              </a:lnSpc>
              <a:spcBef>
                <a:spcPts val="250"/>
              </a:spcBef>
              <a:spcAft>
                <a:spcPts val="0"/>
              </a:spcAft>
              <a:buNone/>
            </a:pPr>
            <a:r>
              <a:rPr lang="en-US" sz="900">
                <a:solidFill>
                  <a:srgbClr val="051039"/>
                </a:solidFill>
              </a:rPr>
              <a:t> </a:t>
            </a:r>
            <a:endParaRPr sz="900">
              <a:solidFill>
                <a:srgbClr val="051039"/>
              </a:solidFill>
            </a:endParaRPr>
          </a:p>
          <a:p>
            <a:pPr marL="457200" lvl="1" indent="0" algn="l" rtl="0">
              <a:lnSpc>
                <a:spcPct val="125000"/>
              </a:lnSpc>
              <a:spcBef>
                <a:spcPts val="0"/>
              </a:spcBef>
              <a:spcAft>
                <a:spcPts val="0"/>
              </a:spcAft>
              <a:buNone/>
            </a:pPr>
            <a:r>
              <a:rPr lang="en-US" sz="1500" b="1">
                <a:solidFill>
                  <a:srgbClr val="051039"/>
                </a:solidFill>
              </a:rPr>
              <a:t>Communication</a:t>
            </a:r>
            <a:r>
              <a:rPr lang="en-US" sz="1500">
                <a:solidFill>
                  <a:srgbClr val="051039"/>
                </a:solidFill>
              </a:rPr>
              <a:t> </a:t>
            </a:r>
            <a:r>
              <a:rPr lang="en-US" sz="1500" b="1">
                <a:solidFill>
                  <a:srgbClr val="051039"/>
                </a:solidFill>
              </a:rPr>
              <a:t>plan </a:t>
            </a:r>
            <a:endParaRPr sz="1500">
              <a:solidFill>
                <a:srgbClr val="051039"/>
              </a:solidFill>
            </a:endParaRPr>
          </a:p>
          <a:p>
            <a:pPr marL="685800" lvl="1" indent="-217169" algn="l" rtl="0">
              <a:lnSpc>
                <a:spcPct val="200000"/>
              </a:lnSpc>
              <a:spcBef>
                <a:spcPts val="250"/>
              </a:spcBef>
              <a:spcAft>
                <a:spcPts val="0"/>
              </a:spcAft>
              <a:buClr>
                <a:srgbClr val="051039"/>
              </a:buClr>
              <a:buSzPts val="1500"/>
              <a:buFont typeface="Noto Sans Symbols"/>
              <a:buChar char="▪"/>
            </a:pPr>
            <a:r>
              <a:rPr lang="en-US" sz="1300" u="sng">
                <a:solidFill>
                  <a:srgbClr val="051039"/>
                </a:solidFill>
                <a:highlight>
                  <a:srgbClr val="FFFFFF"/>
                </a:highlight>
              </a:rPr>
              <a:t>The key to communication</a:t>
            </a:r>
            <a:r>
              <a:rPr lang="en-US" sz="1300">
                <a:solidFill>
                  <a:srgbClr val="051039"/>
                </a:solidFill>
                <a:highlight>
                  <a:srgbClr val="FFFFFF"/>
                </a:highlight>
              </a:rPr>
              <a:t> </a:t>
            </a:r>
            <a:r>
              <a:rPr lang="en-US" sz="1300">
                <a:solidFill>
                  <a:srgbClr val="FF610D"/>
                </a:solidFill>
                <a:highlight>
                  <a:srgbClr val="FFFFFF"/>
                </a:highlight>
              </a:rPr>
              <a:t>‘Get the right information to the right people’ the way they want it</a:t>
            </a:r>
            <a:r>
              <a:rPr lang="en-US" sz="1300">
                <a:solidFill>
                  <a:srgbClr val="FF610D"/>
                </a:solidFill>
              </a:rPr>
              <a:t>.</a:t>
            </a:r>
            <a:r>
              <a:rPr lang="en-US" sz="1300">
                <a:solidFill>
                  <a:srgbClr val="051039"/>
                </a:solidFill>
              </a:rPr>
              <a:t> </a:t>
            </a:r>
            <a:endParaRPr sz="1300">
              <a:solidFill>
                <a:srgbClr val="051039"/>
              </a:solidFill>
            </a:endParaRPr>
          </a:p>
          <a:p>
            <a:pPr marL="685800" lvl="1" indent="-222250" algn="l" rtl="0">
              <a:lnSpc>
                <a:spcPct val="200000"/>
              </a:lnSpc>
              <a:spcBef>
                <a:spcPts val="250"/>
              </a:spcBef>
              <a:spcAft>
                <a:spcPts val="0"/>
              </a:spcAft>
              <a:buClr>
                <a:srgbClr val="344A7B"/>
              </a:buClr>
              <a:buSzPts val="1580"/>
              <a:buFont typeface="Noto Sans Symbols"/>
              <a:buChar char="▪"/>
            </a:pPr>
            <a:r>
              <a:rPr lang="en-US" sz="1300">
                <a:solidFill>
                  <a:srgbClr val="051039"/>
                </a:solidFill>
              </a:rPr>
              <a:t>Communication plan should include both internal and external stakeholders.</a:t>
            </a:r>
            <a:endParaRPr sz="1300">
              <a:solidFill>
                <a:srgbClr val="051039"/>
              </a:solidFill>
            </a:endParaRPr>
          </a:p>
          <a:p>
            <a:pPr marL="685800" lvl="1" indent="-217169" algn="l" rtl="0">
              <a:lnSpc>
                <a:spcPct val="150000"/>
              </a:lnSpc>
              <a:spcBef>
                <a:spcPts val="250"/>
              </a:spcBef>
              <a:spcAft>
                <a:spcPts val="0"/>
              </a:spcAft>
              <a:buClr>
                <a:srgbClr val="051039"/>
              </a:buClr>
              <a:buSzPts val="1500"/>
              <a:buFont typeface="Noto Sans Symbols"/>
              <a:buChar char="▪"/>
            </a:pPr>
            <a:r>
              <a:rPr lang="en-US" sz="1300">
                <a:solidFill>
                  <a:srgbClr val="051039"/>
                </a:solidFill>
              </a:rPr>
              <a:t>Your Project Manager should practice :</a:t>
            </a:r>
            <a:endParaRPr sz="1300">
              <a:solidFill>
                <a:srgbClr val="051039"/>
              </a:solidFill>
            </a:endParaRPr>
          </a:p>
          <a:p>
            <a:pPr marL="1143000" lvl="2" indent="-234950" algn="l" rtl="0">
              <a:lnSpc>
                <a:spcPct val="150000"/>
              </a:lnSpc>
              <a:spcBef>
                <a:spcPts val="250"/>
              </a:spcBef>
              <a:spcAft>
                <a:spcPts val="0"/>
              </a:spcAft>
              <a:buClr>
                <a:srgbClr val="051039"/>
              </a:buClr>
              <a:buSzPts val="1500"/>
              <a:buFont typeface="Noto Sans Symbols"/>
              <a:buChar char="o"/>
            </a:pPr>
            <a:r>
              <a:rPr lang="en-US" sz="1300">
                <a:solidFill>
                  <a:srgbClr val="051039"/>
                </a:solidFill>
              </a:rPr>
              <a:t>‘Active Listening’ </a:t>
            </a:r>
            <a:endParaRPr sz="1300">
              <a:solidFill>
                <a:srgbClr val="051039"/>
              </a:solidFill>
            </a:endParaRPr>
          </a:p>
          <a:p>
            <a:pPr marL="1143000" lvl="2" indent="-234950" algn="l" rtl="0">
              <a:lnSpc>
                <a:spcPct val="150000"/>
              </a:lnSpc>
              <a:spcBef>
                <a:spcPts val="250"/>
              </a:spcBef>
              <a:spcAft>
                <a:spcPts val="0"/>
              </a:spcAft>
              <a:buClr>
                <a:srgbClr val="051039"/>
              </a:buClr>
              <a:buSzPts val="1500"/>
              <a:buFont typeface="Noto Sans Symbols"/>
              <a:buChar char="o"/>
            </a:pPr>
            <a:r>
              <a:rPr lang="en-US" sz="1300">
                <a:solidFill>
                  <a:srgbClr val="051039"/>
                </a:solidFill>
              </a:rPr>
              <a:t> Ladder of inquiry - 7 Whys</a:t>
            </a:r>
            <a:endParaRPr sz="1300">
              <a:solidFill>
                <a:srgbClr val="051039"/>
              </a:solidFill>
            </a:endParaRPr>
          </a:p>
          <a:p>
            <a:pPr marL="1143000" lvl="2" indent="-234950" algn="l" rtl="0">
              <a:lnSpc>
                <a:spcPct val="150000"/>
              </a:lnSpc>
              <a:spcBef>
                <a:spcPts val="250"/>
              </a:spcBef>
              <a:spcAft>
                <a:spcPts val="0"/>
              </a:spcAft>
              <a:buClr>
                <a:srgbClr val="051039"/>
              </a:buClr>
              <a:buSzPts val="1500"/>
              <a:buFont typeface="Noto Sans Symbols"/>
              <a:buChar char="o"/>
            </a:pPr>
            <a:r>
              <a:rPr lang="en-US" sz="1300">
                <a:solidFill>
                  <a:srgbClr val="051039"/>
                </a:solidFill>
              </a:rPr>
              <a:t>Level 2 communication - See PAiE March Event !</a:t>
            </a:r>
            <a:endParaRPr sz="1300">
              <a:solidFill>
                <a:srgbClr val="051039"/>
              </a:solidFill>
            </a:endParaRPr>
          </a:p>
          <a:p>
            <a:pPr marL="685800" lvl="1" indent="-217169" algn="l" rtl="0">
              <a:lnSpc>
                <a:spcPct val="150000"/>
              </a:lnSpc>
              <a:spcBef>
                <a:spcPts val="250"/>
              </a:spcBef>
              <a:spcAft>
                <a:spcPts val="0"/>
              </a:spcAft>
              <a:buClr>
                <a:srgbClr val="051039"/>
              </a:buClr>
              <a:buSzPts val="1500"/>
              <a:buFont typeface="Noto Sans Symbols"/>
              <a:buChar char="▪"/>
            </a:pPr>
            <a:r>
              <a:rPr lang="en-US" sz="1300">
                <a:solidFill>
                  <a:srgbClr val="051039"/>
                </a:solidFill>
              </a:rPr>
              <a:t>A multi-media approach, consider a monthly newsletter. …  watch out for overload.</a:t>
            </a:r>
            <a:endParaRPr sz="1300">
              <a:solidFill>
                <a:srgbClr val="051039"/>
              </a:solidFill>
            </a:endParaRPr>
          </a:p>
          <a:p>
            <a:pPr marL="685800" lvl="1" indent="-204469" algn="l" rtl="0">
              <a:lnSpc>
                <a:spcPct val="150000"/>
              </a:lnSpc>
              <a:spcBef>
                <a:spcPts val="250"/>
              </a:spcBef>
              <a:spcAft>
                <a:spcPts val="0"/>
              </a:spcAft>
              <a:buClr>
                <a:srgbClr val="344A7B"/>
              </a:buClr>
              <a:buSzPts val="1300"/>
              <a:buFont typeface="Noto Sans Symbols"/>
              <a:buChar char="▪"/>
            </a:pPr>
            <a:r>
              <a:rPr lang="en-US" sz="1300">
                <a:solidFill>
                  <a:srgbClr val="051039"/>
                </a:solidFill>
              </a:rPr>
              <a:t>Consider a full time communication or change manager in your team.</a:t>
            </a:r>
            <a:endParaRPr sz="1300">
              <a:solidFill>
                <a:srgbClr val="051039"/>
              </a:solidFill>
            </a:endParaRPr>
          </a:p>
          <a:p>
            <a:pPr marL="685800" lvl="1" indent="-222250" algn="l" rtl="0">
              <a:lnSpc>
                <a:spcPct val="150000"/>
              </a:lnSpc>
              <a:spcBef>
                <a:spcPts val="250"/>
              </a:spcBef>
              <a:spcAft>
                <a:spcPts val="0"/>
              </a:spcAft>
              <a:buClr>
                <a:srgbClr val="344A7B"/>
              </a:buClr>
              <a:buSzPts val="1580"/>
              <a:buFont typeface="Noto Sans Symbols"/>
              <a:buChar char="▪"/>
            </a:pPr>
            <a:r>
              <a:rPr lang="en-US" sz="1300">
                <a:solidFill>
                  <a:srgbClr val="051039"/>
                </a:solidFill>
              </a:rPr>
              <a:t>Prepare detailed ‘Black out plan’ for ERP transitions.</a:t>
            </a:r>
            <a:endParaRPr sz="1300">
              <a:solidFill>
                <a:srgbClr val="051039"/>
              </a:solidFill>
            </a:endParaRPr>
          </a:p>
          <a:p>
            <a:pPr marL="685800" lvl="1" indent="-222250" algn="l" rtl="0">
              <a:lnSpc>
                <a:spcPct val="150000"/>
              </a:lnSpc>
              <a:spcBef>
                <a:spcPts val="250"/>
              </a:spcBef>
              <a:spcAft>
                <a:spcPts val="0"/>
              </a:spcAft>
              <a:buClr>
                <a:srgbClr val="344A7B"/>
              </a:buClr>
              <a:buSzPts val="1580"/>
              <a:buFont typeface="Noto Sans Symbols"/>
              <a:buChar char="▪"/>
            </a:pPr>
            <a:r>
              <a:rPr lang="en-US" sz="1300">
                <a:solidFill>
                  <a:srgbClr val="051039"/>
                </a:solidFill>
              </a:rPr>
              <a:t>Establish dedicated communication channels for ERP Hypercare.</a:t>
            </a:r>
            <a:endParaRPr sz="1300">
              <a:solidFill>
                <a:srgbClr val="051039"/>
              </a:solidFill>
            </a:endParaRPr>
          </a:p>
          <a:p>
            <a:pPr marL="685800" lvl="1" indent="-222250" algn="l" rtl="0">
              <a:lnSpc>
                <a:spcPct val="150000"/>
              </a:lnSpc>
              <a:spcBef>
                <a:spcPts val="250"/>
              </a:spcBef>
              <a:spcAft>
                <a:spcPts val="0"/>
              </a:spcAft>
              <a:buClr>
                <a:srgbClr val="344A7B"/>
              </a:buClr>
              <a:buSzPts val="1580"/>
              <a:buFont typeface="Noto Sans Symbols"/>
              <a:buChar char="▪"/>
            </a:pPr>
            <a:r>
              <a:rPr lang="en-US" sz="1300">
                <a:solidFill>
                  <a:srgbClr val="051039"/>
                </a:solidFill>
              </a:rPr>
              <a:t>Remember, ERP transformation is a journey and you need to involve your users and to guide them through this journey.</a:t>
            </a:r>
            <a:endParaRPr sz="1300">
              <a:solidFill>
                <a:srgbClr val="051039"/>
              </a:solidFill>
            </a:endParaRPr>
          </a:p>
          <a:p>
            <a:pPr marL="685800" lvl="0" indent="0" algn="l" rtl="0">
              <a:lnSpc>
                <a:spcPct val="125000"/>
              </a:lnSpc>
              <a:spcBef>
                <a:spcPts val="250"/>
              </a:spcBef>
              <a:spcAft>
                <a:spcPts val="0"/>
              </a:spcAft>
              <a:buNone/>
            </a:pPr>
            <a:endParaRPr sz="900">
              <a:solidFill>
                <a:srgbClr val="051039"/>
              </a:solidFill>
            </a:endParaRPr>
          </a:p>
          <a:p>
            <a:pPr marL="287549" lvl="0" indent="-279400" algn="l" rtl="0">
              <a:lnSpc>
                <a:spcPct val="125000"/>
              </a:lnSpc>
              <a:spcBef>
                <a:spcPts val="250"/>
              </a:spcBef>
              <a:spcAft>
                <a:spcPts val="0"/>
              </a:spcAft>
              <a:buClr>
                <a:srgbClr val="051039"/>
              </a:buClr>
              <a:buSzPts val="1100"/>
              <a:buFont typeface="Noto Sans Symbols"/>
              <a:buChar char="∙"/>
            </a:pPr>
            <a:endParaRPr sz="1300">
              <a:solidFill>
                <a:srgbClr val="051039"/>
              </a:solidFill>
            </a:endParaRPr>
          </a:p>
          <a:p>
            <a:pPr marL="1799" lvl="0" indent="0" algn="l" rtl="0">
              <a:lnSpc>
                <a:spcPct val="125000"/>
              </a:lnSpc>
              <a:spcBef>
                <a:spcPts val="250"/>
              </a:spcBef>
              <a:spcAft>
                <a:spcPts val="0"/>
              </a:spcAft>
              <a:buNone/>
            </a:pPr>
            <a:endParaRPr sz="900">
              <a:solidFill>
                <a:srgbClr val="051039"/>
              </a:solidFill>
            </a:endParaRPr>
          </a:p>
          <a:p>
            <a:pPr marL="287549" lvl="0" indent="-209550" algn="l" rtl="0">
              <a:lnSpc>
                <a:spcPct val="125000"/>
              </a:lnSpc>
              <a:spcBef>
                <a:spcPts val="250"/>
              </a:spcBef>
              <a:spcAft>
                <a:spcPts val="0"/>
              </a:spcAft>
              <a:buNone/>
            </a:pPr>
            <a:endParaRPr sz="900">
              <a:solidFill>
                <a:srgbClr val="051039"/>
              </a:solidFill>
            </a:endParaRPr>
          </a:p>
          <a:p>
            <a:pPr marL="287549" lvl="0" indent="-209550" algn="l" rtl="0">
              <a:lnSpc>
                <a:spcPct val="125000"/>
              </a:lnSpc>
              <a:spcBef>
                <a:spcPts val="250"/>
              </a:spcBef>
              <a:spcAft>
                <a:spcPts val="0"/>
              </a:spcAft>
              <a:buNone/>
            </a:pPr>
            <a:endParaRPr sz="900">
              <a:solidFill>
                <a:srgbClr val="051039"/>
              </a:solidFill>
            </a:endParaRPr>
          </a:p>
        </p:txBody>
      </p:sp>
      <p:sp>
        <p:nvSpPr>
          <p:cNvPr id="762" name="Google Shape;762;g2df7bc1416e_1_142"/>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g2decaa53004_0_160"/>
          <p:cNvSpPr txBox="1">
            <a:spLocks noGrp="1"/>
          </p:cNvSpPr>
          <p:nvPr>
            <p:ph type="ctrTitle"/>
          </p:nvPr>
        </p:nvSpPr>
        <p:spPr>
          <a:xfrm>
            <a:off x="329184" y="3236976"/>
            <a:ext cx="4842900" cy="9621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Clr>
                <a:schemeClr val="lt1"/>
              </a:buClr>
              <a:buSzPts val="4800"/>
              <a:buFont typeface="Arial"/>
              <a:buNone/>
            </a:pPr>
            <a:r>
              <a:rPr lang="en-US"/>
              <a:t>ERP Roadmap</a:t>
            </a:r>
            <a:endParaRPr/>
          </a:p>
          <a:p>
            <a:pPr marL="0" lvl="0" indent="0" algn="l" rtl="0">
              <a:lnSpc>
                <a:spcPct val="104166"/>
              </a:lnSpc>
              <a:spcBef>
                <a:spcPts val="0"/>
              </a:spcBef>
              <a:spcAft>
                <a:spcPts val="0"/>
              </a:spcAft>
              <a:buClr>
                <a:schemeClr val="lt1"/>
              </a:buClr>
              <a:buSzPts val="4800"/>
              <a:buFont typeface="Arial"/>
              <a:buNone/>
            </a:pPr>
            <a:r>
              <a:rPr lang="en-US"/>
              <a:t>Transition</a:t>
            </a:r>
            <a:endParaRPr/>
          </a:p>
        </p:txBody>
      </p:sp>
      <p:sp>
        <p:nvSpPr>
          <p:cNvPr id="769" name="Google Shape;769;g2decaa53004_0_160"/>
          <p:cNvSpPr txBox="1">
            <a:spLocks noGrp="1"/>
          </p:cNvSpPr>
          <p:nvPr>
            <p:ph type="sldNum" idx="4294967295"/>
          </p:nvPr>
        </p:nvSpPr>
        <p:spPr>
          <a:xfrm>
            <a:off x="11465859" y="6397025"/>
            <a:ext cx="407100" cy="198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g2df7bc1416e_2_0"/>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25</a:t>
            </a:fld>
            <a:endParaRPr/>
          </a:p>
        </p:txBody>
      </p:sp>
      <p:sp>
        <p:nvSpPr>
          <p:cNvPr id="775" name="Google Shape;775;g2df7bc1416e_2_0"/>
          <p:cNvSpPr txBox="1">
            <a:spLocks noGrp="1"/>
          </p:cNvSpPr>
          <p:nvPr>
            <p:ph type="title"/>
          </p:nvPr>
        </p:nvSpPr>
        <p:spPr>
          <a:xfrm>
            <a:off x="2392425" y="-70025"/>
            <a:ext cx="6665100" cy="988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ERP Roadmap </a:t>
            </a:r>
            <a:r>
              <a:rPr lang="en-US" sz="2667">
                <a:solidFill>
                  <a:srgbClr val="FF610F"/>
                </a:solidFill>
              </a:rPr>
              <a:t>+ Change Management </a:t>
            </a:r>
            <a:endParaRPr/>
          </a:p>
        </p:txBody>
      </p:sp>
      <p:pic>
        <p:nvPicPr>
          <p:cNvPr id="776" name="Google Shape;776;g2df7bc1416e_2_0"/>
          <p:cNvPicPr preferRelativeResize="0"/>
          <p:nvPr/>
        </p:nvPicPr>
        <p:blipFill>
          <a:blip r:embed="rId3">
            <a:alphaModFix/>
          </a:blip>
          <a:stretch>
            <a:fillRect/>
          </a:stretch>
        </p:blipFill>
        <p:spPr>
          <a:xfrm>
            <a:off x="2728474" y="5416903"/>
            <a:ext cx="7132775" cy="908025"/>
          </a:xfrm>
          <a:prstGeom prst="rect">
            <a:avLst/>
          </a:prstGeom>
          <a:noFill/>
          <a:ln>
            <a:noFill/>
          </a:ln>
        </p:spPr>
      </p:pic>
      <p:pic>
        <p:nvPicPr>
          <p:cNvPr id="777" name="Google Shape;777;g2df7bc1416e_2_0"/>
          <p:cNvPicPr preferRelativeResize="0"/>
          <p:nvPr/>
        </p:nvPicPr>
        <p:blipFill>
          <a:blip r:embed="rId4">
            <a:alphaModFix/>
          </a:blip>
          <a:stretch>
            <a:fillRect/>
          </a:stretch>
        </p:blipFill>
        <p:spPr>
          <a:xfrm>
            <a:off x="7268450" y="1459900"/>
            <a:ext cx="4565525" cy="2582225"/>
          </a:xfrm>
          <a:prstGeom prst="rect">
            <a:avLst/>
          </a:prstGeom>
          <a:noFill/>
          <a:ln>
            <a:noFill/>
          </a:ln>
        </p:spPr>
      </p:pic>
      <p:sp>
        <p:nvSpPr>
          <p:cNvPr id="778" name="Google Shape;778;g2df7bc1416e_2_0"/>
          <p:cNvSpPr txBox="1">
            <a:spLocks noGrp="1"/>
          </p:cNvSpPr>
          <p:nvPr>
            <p:ph type="body" idx="4294967295"/>
          </p:nvPr>
        </p:nvSpPr>
        <p:spPr>
          <a:xfrm>
            <a:off x="551917" y="1505232"/>
            <a:ext cx="6665100" cy="3714467"/>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287549" lvl="0" indent="0" algn="l" rtl="0">
              <a:lnSpc>
                <a:spcPct val="125000"/>
              </a:lnSpc>
              <a:spcBef>
                <a:spcPts val="0"/>
              </a:spcBef>
              <a:spcAft>
                <a:spcPts val="0"/>
              </a:spcAft>
              <a:buNone/>
            </a:pPr>
            <a:endParaRPr sz="1000" b="1" dirty="0">
              <a:solidFill>
                <a:schemeClr val="dk1"/>
              </a:solidFill>
            </a:endParaRPr>
          </a:p>
          <a:p>
            <a:pPr marL="287549" lvl="0" indent="0" algn="l" rtl="0">
              <a:lnSpc>
                <a:spcPct val="125000"/>
              </a:lnSpc>
              <a:spcBef>
                <a:spcPts val="0"/>
              </a:spcBef>
              <a:spcAft>
                <a:spcPts val="0"/>
              </a:spcAft>
              <a:buNone/>
            </a:pPr>
            <a:r>
              <a:rPr lang="en-US" sz="1200" b="1" u="sng" dirty="0">
                <a:solidFill>
                  <a:schemeClr val="dk1"/>
                </a:solidFill>
              </a:rPr>
              <a:t>ERP ROADMAP</a:t>
            </a:r>
            <a:endParaRPr sz="1200" b="1" u="sng" dirty="0">
              <a:solidFill>
                <a:schemeClr val="dk1"/>
              </a:solidFill>
            </a:endParaRPr>
          </a:p>
          <a:p>
            <a:pPr marL="287549" lvl="0" indent="-285750" algn="l" rtl="0">
              <a:lnSpc>
                <a:spcPct val="200000"/>
              </a:lnSpc>
              <a:spcBef>
                <a:spcPts val="0"/>
              </a:spcBef>
              <a:spcAft>
                <a:spcPts val="0"/>
              </a:spcAft>
              <a:buClr>
                <a:schemeClr val="accent1"/>
              </a:buClr>
              <a:buSzPts val="1200"/>
              <a:buFont typeface="Noto Sans Symbols"/>
              <a:buChar char="∙"/>
            </a:pPr>
            <a:r>
              <a:rPr lang="en-US" sz="1000" b="1" dirty="0">
                <a:solidFill>
                  <a:schemeClr val="dk1"/>
                </a:solidFill>
              </a:rPr>
              <a:t>Discovery phase</a:t>
            </a:r>
            <a:r>
              <a:rPr lang="en-US" sz="1000" dirty="0"/>
              <a:t>:  “As-IS” to “To-Be” =  Plan = Agreed scope.</a:t>
            </a:r>
            <a:endParaRPr dirty="0"/>
          </a:p>
          <a:p>
            <a:pPr marL="287549" lvl="0" indent="-285750" algn="l" rtl="0">
              <a:lnSpc>
                <a:spcPct val="200000"/>
              </a:lnSpc>
              <a:spcBef>
                <a:spcPts val="250"/>
              </a:spcBef>
              <a:spcAft>
                <a:spcPts val="0"/>
              </a:spcAft>
              <a:buClr>
                <a:schemeClr val="accent1"/>
              </a:buClr>
              <a:buSzPts val="1200"/>
              <a:buFont typeface="Noto Sans Symbols"/>
              <a:buChar char="∙"/>
            </a:pPr>
            <a:r>
              <a:rPr lang="en-US" sz="1000" b="1" dirty="0"/>
              <a:t>Minimize customization:</a:t>
            </a:r>
            <a:r>
              <a:rPr lang="en-US" sz="1000" dirty="0"/>
              <a:t> (part of business case) + use standard functionality.</a:t>
            </a:r>
            <a:endParaRPr dirty="0"/>
          </a:p>
          <a:p>
            <a:pPr marL="287549" lvl="0" indent="-285750" algn="l" rtl="0">
              <a:lnSpc>
                <a:spcPct val="200000"/>
              </a:lnSpc>
              <a:spcBef>
                <a:spcPts val="250"/>
              </a:spcBef>
              <a:spcAft>
                <a:spcPts val="0"/>
              </a:spcAft>
              <a:buClr>
                <a:schemeClr val="accent1"/>
              </a:buClr>
              <a:buSzPts val="1200"/>
              <a:buFont typeface="Noto Sans Symbols"/>
              <a:buChar char="∙"/>
            </a:pPr>
            <a:r>
              <a:rPr lang="en-US" sz="1000" b="1" dirty="0"/>
              <a:t>Strong ‘Change Board approach’:</a:t>
            </a:r>
          </a:p>
          <a:p>
            <a:pPr marL="744749" lvl="1" indent="-285750">
              <a:lnSpc>
                <a:spcPct val="200000"/>
              </a:lnSpc>
              <a:spcBef>
                <a:spcPts val="250"/>
              </a:spcBef>
              <a:buClr>
                <a:schemeClr val="accent1"/>
              </a:buClr>
              <a:buSzPts val="1200"/>
              <a:buFont typeface="Noto Sans Symbols"/>
              <a:buChar char="∙"/>
            </a:pPr>
            <a:r>
              <a:rPr lang="en-US" sz="1100" dirty="0"/>
              <a:t>Challenge processes</a:t>
            </a:r>
            <a:r>
              <a:rPr lang="en-US" sz="1100" dirty="0">
                <a:solidFill>
                  <a:srgbClr val="143CD3"/>
                </a:solidFill>
              </a:rPr>
              <a:t> </a:t>
            </a:r>
            <a:r>
              <a:rPr lang="en-US" sz="1100" dirty="0"/>
              <a:t>(simplify processes).</a:t>
            </a:r>
          </a:p>
          <a:p>
            <a:pPr marL="744749" lvl="1" indent="-285750">
              <a:lnSpc>
                <a:spcPct val="200000"/>
              </a:lnSpc>
              <a:spcBef>
                <a:spcPts val="250"/>
              </a:spcBef>
              <a:buClr>
                <a:schemeClr val="accent1"/>
              </a:buClr>
              <a:buSzPts val="1200"/>
              <a:buFont typeface="Noto Sans Symbols"/>
              <a:buChar char="∙"/>
            </a:pPr>
            <a:r>
              <a:rPr lang="en-US" sz="1100" dirty="0"/>
              <a:t>People want to keep ‘as-is’ + extensive change management. </a:t>
            </a:r>
          </a:p>
          <a:p>
            <a:pPr marL="744749" lvl="1" indent="-285750">
              <a:lnSpc>
                <a:spcPct val="200000"/>
              </a:lnSpc>
              <a:spcBef>
                <a:spcPts val="250"/>
              </a:spcBef>
              <a:buClr>
                <a:schemeClr val="accent1"/>
              </a:buClr>
              <a:buSzPts val="1200"/>
              <a:buFont typeface="Noto Sans Symbols"/>
              <a:buChar char="∙"/>
            </a:pPr>
            <a:r>
              <a:rPr lang="en-US" sz="1100" dirty="0"/>
              <a:t>This can be a Critical success factor.</a:t>
            </a:r>
            <a:endParaRPr dirty="0"/>
          </a:p>
          <a:p>
            <a:pPr marL="287549" lvl="0" indent="-285750" algn="l" rtl="0">
              <a:lnSpc>
                <a:spcPct val="200000"/>
              </a:lnSpc>
              <a:spcBef>
                <a:spcPts val="250"/>
              </a:spcBef>
              <a:spcAft>
                <a:spcPts val="0"/>
              </a:spcAft>
              <a:buClr>
                <a:schemeClr val="accent1"/>
              </a:buClr>
              <a:buSzPts val="1200"/>
              <a:buFont typeface="Noto Sans Symbols"/>
              <a:buChar char="∙"/>
            </a:pPr>
            <a:r>
              <a:rPr lang="en-US" sz="1000" b="1" dirty="0"/>
              <a:t>Use a ‘hard cutover’ </a:t>
            </a:r>
            <a:r>
              <a:rPr lang="en-US" sz="1000" dirty="0"/>
              <a:t>with no parallel runs.</a:t>
            </a:r>
            <a:endParaRPr sz="1000" dirty="0"/>
          </a:p>
          <a:p>
            <a:pPr marL="287549" lvl="0" indent="-285750" algn="l" rtl="0">
              <a:lnSpc>
                <a:spcPct val="200000"/>
              </a:lnSpc>
              <a:spcBef>
                <a:spcPts val="250"/>
              </a:spcBef>
              <a:spcAft>
                <a:spcPts val="0"/>
              </a:spcAft>
              <a:buClr>
                <a:schemeClr val="accent1"/>
              </a:buClr>
              <a:buSzPts val="1200"/>
              <a:buFont typeface="Noto Sans Symbols"/>
              <a:buChar char="∙"/>
            </a:pPr>
            <a:r>
              <a:rPr lang="en-US" sz="1000" b="1" dirty="0"/>
              <a:t>Use industry solutions:</a:t>
            </a:r>
            <a:r>
              <a:rPr lang="en-US" sz="1000" dirty="0"/>
              <a:t> SAP / </a:t>
            </a:r>
            <a:r>
              <a:rPr lang="en-US" sz="1000"/>
              <a:t>Oracle / JDE </a:t>
            </a:r>
            <a:r>
              <a:rPr lang="en-US" sz="1000" dirty="0"/>
              <a:t>have solutions per industry.</a:t>
            </a:r>
            <a:endParaRPr sz="1000" dirty="0"/>
          </a:p>
          <a:p>
            <a:pPr marL="287549" lvl="0" indent="-273050" algn="l" rtl="0">
              <a:lnSpc>
                <a:spcPct val="200000"/>
              </a:lnSpc>
              <a:spcBef>
                <a:spcPts val="250"/>
              </a:spcBef>
              <a:spcAft>
                <a:spcPts val="0"/>
              </a:spcAft>
              <a:buSzPts val="1000"/>
              <a:buChar char="∙"/>
            </a:pPr>
            <a:r>
              <a:rPr lang="en-US" sz="1000" b="1" dirty="0"/>
              <a:t>Commit to ERP enhancements </a:t>
            </a:r>
            <a:r>
              <a:rPr lang="en-US" sz="1000" dirty="0"/>
              <a:t>from the minimal viable product to give ‘line of sight’.</a:t>
            </a:r>
            <a:endParaRPr sz="1000" dirty="0"/>
          </a:p>
          <a:p>
            <a:pPr marL="287549" lvl="0" indent="-209550" algn="l" rtl="0">
              <a:lnSpc>
                <a:spcPct val="125000"/>
              </a:lnSpc>
              <a:spcBef>
                <a:spcPts val="250"/>
              </a:spcBef>
              <a:spcAft>
                <a:spcPts val="0"/>
              </a:spcAft>
              <a:buClr>
                <a:schemeClr val="accent1"/>
              </a:buClr>
              <a:buSzPts val="1200"/>
              <a:buFont typeface="Noto Sans Symbols"/>
              <a:buNone/>
            </a:pPr>
            <a:endParaRPr sz="1000" dirty="0"/>
          </a:p>
          <a:p>
            <a:pPr marL="287549" lvl="0" indent="-209550" algn="l" rtl="0">
              <a:lnSpc>
                <a:spcPct val="125000"/>
              </a:lnSpc>
              <a:spcBef>
                <a:spcPts val="250"/>
              </a:spcBef>
              <a:spcAft>
                <a:spcPts val="0"/>
              </a:spcAft>
              <a:buClr>
                <a:schemeClr val="accent1"/>
              </a:buClr>
              <a:buSzPts val="1200"/>
              <a:buFont typeface="Noto Sans Symbols"/>
              <a:buNone/>
            </a:pPr>
            <a:endParaRPr sz="1000" dirty="0"/>
          </a:p>
          <a:p>
            <a:pPr marL="287549" lvl="0" indent="0" algn="l" rtl="0">
              <a:lnSpc>
                <a:spcPct val="150000"/>
              </a:lnSpc>
              <a:spcBef>
                <a:spcPts val="250"/>
              </a:spcBef>
              <a:spcAft>
                <a:spcPts val="0"/>
              </a:spcAft>
              <a:buNone/>
            </a:pPr>
            <a:endParaRPr dirty="0"/>
          </a:p>
          <a:p>
            <a:pPr marL="287549" lvl="0" indent="-209550" algn="l" rtl="0">
              <a:lnSpc>
                <a:spcPct val="125000"/>
              </a:lnSpc>
              <a:spcBef>
                <a:spcPts val="250"/>
              </a:spcBef>
              <a:spcAft>
                <a:spcPts val="0"/>
              </a:spcAft>
              <a:buClr>
                <a:schemeClr val="accent1"/>
              </a:buClr>
              <a:buSzPts val="1200"/>
              <a:buFont typeface="Noto Sans Symbols"/>
              <a:buNone/>
            </a:pPr>
            <a:endParaRPr sz="1000" dirty="0"/>
          </a:p>
          <a:p>
            <a:pPr marL="1799" lvl="0" indent="0" algn="l" rtl="0">
              <a:lnSpc>
                <a:spcPct val="125000"/>
              </a:lnSpc>
              <a:spcBef>
                <a:spcPts val="250"/>
              </a:spcBef>
              <a:spcAft>
                <a:spcPts val="0"/>
              </a:spcAft>
              <a:buSzPts val="1200"/>
              <a:buNone/>
            </a:pPr>
            <a:endParaRPr sz="1000" dirty="0"/>
          </a:p>
          <a:p>
            <a:pPr marL="287549" lvl="0" indent="-209550" algn="l" rtl="0">
              <a:lnSpc>
                <a:spcPct val="125000"/>
              </a:lnSpc>
              <a:spcBef>
                <a:spcPts val="250"/>
              </a:spcBef>
              <a:spcAft>
                <a:spcPts val="0"/>
              </a:spcAft>
              <a:buClr>
                <a:schemeClr val="accent1"/>
              </a:buClr>
              <a:buSzPts val="1200"/>
              <a:buFont typeface="Noto Sans Symbols"/>
              <a:buNone/>
            </a:pPr>
            <a:endParaRPr sz="1000" dirty="0"/>
          </a:p>
          <a:p>
            <a:pPr marL="287549" lvl="0" indent="-209550" algn="l" rtl="0">
              <a:lnSpc>
                <a:spcPct val="125000"/>
              </a:lnSpc>
              <a:spcBef>
                <a:spcPts val="250"/>
              </a:spcBef>
              <a:spcAft>
                <a:spcPts val="0"/>
              </a:spcAft>
              <a:buClr>
                <a:schemeClr val="accent1"/>
              </a:buClr>
              <a:buSzPts val="1200"/>
              <a:buFont typeface="Noto Sans Symbols"/>
              <a:buNone/>
            </a:pPr>
            <a:endParaRPr sz="1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g2df7bc1416e_2_34"/>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26</a:t>
            </a:fld>
            <a:endParaRPr/>
          </a:p>
        </p:txBody>
      </p:sp>
      <p:sp>
        <p:nvSpPr>
          <p:cNvPr id="784" name="Google Shape;784;g2df7bc1416e_2_34"/>
          <p:cNvSpPr txBox="1">
            <a:spLocks noGrp="1"/>
          </p:cNvSpPr>
          <p:nvPr>
            <p:ph type="title"/>
          </p:nvPr>
        </p:nvSpPr>
        <p:spPr>
          <a:xfrm>
            <a:off x="2296075" y="-74100"/>
            <a:ext cx="6690900" cy="988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ERP Roadmap </a:t>
            </a:r>
            <a:r>
              <a:rPr lang="en-US" sz="2667">
                <a:solidFill>
                  <a:srgbClr val="FF610F"/>
                </a:solidFill>
              </a:rPr>
              <a:t>+ Change Management </a:t>
            </a:r>
            <a:endParaRPr/>
          </a:p>
        </p:txBody>
      </p:sp>
      <p:sp>
        <p:nvSpPr>
          <p:cNvPr id="785" name="Google Shape;785;g2df7bc1416e_2_34"/>
          <p:cNvSpPr txBox="1">
            <a:spLocks noGrp="1"/>
          </p:cNvSpPr>
          <p:nvPr>
            <p:ph type="body" idx="4294967295"/>
          </p:nvPr>
        </p:nvSpPr>
        <p:spPr>
          <a:xfrm>
            <a:off x="6560484" y="1430174"/>
            <a:ext cx="5315804" cy="47420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287549" lvl="0" indent="-285750" algn="l" rtl="0">
              <a:lnSpc>
                <a:spcPct val="150000"/>
              </a:lnSpc>
              <a:spcBef>
                <a:spcPts val="250"/>
              </a:spcBef>
              <a:spcAft>
                <a:spcPts val="0"/>
              </a:spcAft>
              <a:buClr>
                <a:schemeClr val="accent1"/>
              </a:buClr>
              <a:buSzPts val="1200"/>
              <a:buFont typeface="Noto Sans Symbols"/>
              <a:buChar char="∙"/>
            </a:pPr>
            <a:endParaRPr dirty="0"/>
          </a:p>
          <a:p>
            <a:pPr marL="287549" lvl="0" indent="-209550" algn="l" rtl="0">
              <a:lnSpc>
                <a:spcPct val="125000"/>
              </a:lnSpc>
              <a:spcBef>
                <a:spcPts val="250"/>
              </a:spcBef>
              <a:spcAft>
                <a:spcPts val="0"/>
              </a:spcAft>
              <a:buClr>
                <a:schemeClr val="accent1"/>
              </a:buClr>
              <a:buSzPts val="1200"/>
              <a:buFont typeface="Noto Sans Symbols"/>
              <a:buNone/>
            </a:pPr>
            <a:endParaRPr sz="1000" dirty="0"/>
          </a:p>
          <a:p>
            <a:pPr marL="287549" lvl="0" indent="-209550" algn="l" rtl="0">
              <a:lnSpc>
                <a:spcPct val="125000"/>
              </a:lnSpc>
              <a:spcBef>
                <a:spcPts val="250"/>
              </a:spcBef>
              <a:spcAft>
                <a:spcPts val="0"/>
              </a:spcAft>
              <a:buClr>
                <a:schemeClr val="accent1"/>
              </a:buClr>
              <a:buSzPts val="1200"/>
              <a:buFont typeface="Noto Sans Symbols"/>
              <a:buNone/>
            </a:pPr>
            <a:endParaRPr sz="1000" dirty="0"/>
          </a:p>
          <a:p>
            <a:pPr marL="287549" lvl="0" indent="0" algn="l" rtl="0">
              <a:spcBef>
                <a:spcPts val="0"/>
              </a:spcBef>
              <a:spcAft>
                <a:spcPts val="0"/>
              </a:spcAft>
              <a:buNone/>
            </a:pPr>
            <a:r>
              <a:rPr lang="en-US" sz="1200" b="1" u="sng" dirty="0">
                <a:solidFill>
                  <a:schemeClr val="dk1"/>
                </a:solidFill>
              </a:rPr>
              <a:t>CHANGE Management</a:t>
            </a:r>
            <a:endParaRPr sz="1000" dirty="0"/>
          </a:p>
          <a:p>
            <a:pPr marL="287549" lvl="0" indent="-285750" algn="l" rtl="0">
              <a:lnSpc>
                <a:spcPct val="150000"/>
              </a:lnSpc>
              <a:spcBef>
                <a:spcPts val="250"/>
              </a:spcBef>
              <a:spcAft>
                <a:spcPts val="0"/>
              </a:spcAft>
              <a:buClr>
                <a:schemeClr val="dk1"/>
              </a:buClr>
              <a:buSzPts val="1200"/>
              <a:buFont typeface="Noto Sans Symbols"/>
              <a:buChar char="∙"/>
            </a:pPr>
            <a:r>
              <a:rPr lang="en-US" sz="1000" b="1" dirty="0">
                <a:solidFill>
                  <a:schemeClr val="dk1"/>
                </a:solidFill>
              </a:rPr>
              <a:t>Understand </a:t>
            </a:r>
            <a:r>
              <a:rPr lang="en-US" sz="1000" dirty="0">
                <a:solidFill>
                  <a:schemeClr val="dk1"/>
                </a:solidFill>
              </a:rPr>
              <a:t>and manage people through the ‘Change Management Lifecycle’ .</a:t>
            </a:r>
            <a:endParaRPr dirty="0">
              <a:solidFill>
                <a:schemeClr val="dk1"/>
              </a:solidFill>
            </a:endParaRPr>
          </a:p>
          <a:p>
            <a:pPr marL="287549" lvl="0" indent="0" algn="l" rtl="0">
              <a:lnSpc>
                <a:spcPct val="150000"/>
              </a:lnSpc>
              <a:spcBef>
                <a:spcPts val="250"/>
              </a:spcBef>
              <a:spcAft>
                <a:spcPts val="0"/>
              </a:spcAft>
              <a:buNone/>
            </a:pPr>
            <a:endParaRPr sz="1000" b="1" dirty="0">
              <a:solidFill>
                <a:schemeClr val="dk1"/>
              </a:solidFill>
            </a:endParaRPr>
          </a:p>
          <a:p>
            <a:pPr marL="287549" lvl="0" indent="-285750" algn="l" rtl="0">
              <a:lnSpc>
                <a:spcPct val="150000"/>
              </a:lnSpc>
              <a:spcBef>
                <a:spcPts val="250"/>
              </a:spcBef>
              <a:spcAft>
                <a:spcPts val="0"/>
              </a:spcAft>
              <a:buClr>
                <a:schemeClr val="dk1"/>
              </a:buClr>
              <a:buSzPts val="1200"/>
              <a:buFont typeface="Noto Sans Symbols"/>
              <a:buChar char="∙"/>
            </a:pPr>
            <a:r>
              <a:rPr lang="en-US" sz="1000" b="1" dirty="0">
                <a:solidFill>
                  <a:schemeClr val="dk1"/>
                </a:solidFill>
              </a:rPr>
              <a:t>Future support </a:t>
            </a:r>
            <a:r>
              <a:rPr lang="en-US" sz="1000" dirty="0">
                <a:solidFill>
                  <a:schemeClr val="dk1"/>
                </a:solidFill>
              </a:rPr>
              <a:t> Plan the handover to the future ownership model, use roles and responsibilities R&amp;R matrix.</a:t>
            </a:r>
            <a:endParaRPr sz="1000" dirty="0">
              <a:solidFill>
                <a:schemeClr val="dk1"/>
              </a:solidFill>
            </a:endParaRPr>
          </a:p>
          <a:p>
            <a:pPr marL="287549" lvl="0" indent="0" algn="l" rtl="0">
              <a:lnSpc>
                <a:spcPct val="150000"/>
              </a:lnSpc>
              <a:spcBef>
                <a:spcPts val="250"/>
              </a:spcBef>
              <a:spcAft>
                <a:spcPts val="0"/>
              </a:spcAft>
              <a:buNone/>
            </a:pPr>
            <a:endParaRPr sz="1000" dirty="0">
              <a:solidFill>
                <a:schemeClr val="dk1"/>
              </a:solidFill>
            </a:endParaRPr>
          </a:p>
          <a:p>
            <a:pPr marL="287549" lvl="0" indent="-285750" algn="l" rtl="0">
              <a:lnSpc>
                <a:spcPct val="150000"/>
              </a:lnSpc>
              <a:spcBef>
                <a:spcPts val="250"/>
              </a:spcBef>
              <a:spcAft>
                <a:spcPts val="0"/>
              </a:spcAft>
              <a:buClr>
                <a:schemeClr val="accent1"/>
              </a:buClr>
              <a:buSzPts val="1200"/>
              <a:buFont typeface="Noto Sans Symbols"/>
              <a:buChar char="∙"/>
            </a:pPr>
            <a:r>
              <a:rPr lang="en-US" sz="1000" b="1" dirty="0"/>
              <a:t>Adoption:</a:t>
            </a:r>
            <a:r>
              <a:rPr lang="en-US" sz="1000" dirty="0"/>
              <a:t> the level of  adoption can really impact the success of the project.  Consider how likely is it that you recommend this system to a colleague.</a:t>
            </a:r>
            <a:endParaRPr sz="1000" dirty="0"/>
          </a:p>
          <a:p>
            <a:pPr marL="287549" lvl="0" indent="-285750" algn="l" rtl="0">
              <a:lnSpc>
                <a:spcPct val="150000"/>
              </a:lnSpc>
              <a:spcBef>
                <a:spcPts val="250"/>
              </a:spcBef>
              <a:spcAft>
                <a:spcPts val="0"/>
              </a:spcAft>
              <a:buClr>
                <a:schemeClr val="accent1"/>
              </a:buClr>
              <a:buSzPts val="1200"/>
              <a:buFont typeface="Noto Sans Symbols"/>
              <a:buChar char="∙"/>
            </a:pPr>
            <a:r>
              <a:rPr lang="en-US" sz="1000" b="1" dirty="0"/>
              <a:t>Promotors: </a:t>
            </a:r>
            <a:r>
              <a:rPr lang="en-US" sz="1000" dirty="0"/>
              <a:t>find the promotors, to help others feel psychologically safe.</a:t>
            </a:r>
            <a:endParaRPr sz="1000" dirty="0"/>
          </a:p>
          <a:p>
            <a:pPr marL="287549" lvl="0" indent="-285750" algn="l" rtl="0">
              <a:lnSpc>
                <a:spcPct val="150000"/>
              </a:lnSpc>
              <a:spcBef>
                <a:spcPts val="250"/>
              </a:spcBef>
              <a:spcAft>
                <a:spcPts val="0"/>
              </a:spcAft>
              <a:buClr>
                <a:schemeClr val="accent1"/>
              </a:buClr>
              <a:buSzPts val="1200"/>
              <a:buFont typeface="Noto Sans Symbols"/>
              <a:buChar char="∙"/>
            </a:pPr>
            <a:r>
              <a:rPr lang="en-US" sz="1000" b="1" dirty="0"/>
              <a:t>Celebrate success</a:t>
            </a:r>
            <a:r>
              <a:rPr lang="en-US" sz="1000" dirty="0"/>
              <a:t> and the quick wins.</a:t>
            </a:r>
            <a:endParaRPr sz="1000" dirty="0"/>
          </a:p>
          <a:p>
            <a:pPr marL="287549" lvl="0" indent="0" algn="l" rtl="0">
              <a:lnSpc>
                <a:spcPct val="150000"/>
              </a:lnSpc>
              <a:spcBef>
                <a:spcPts val="250"/>
              </a:spcBef>
              <a:spcAft>
                <a:spcPts val="0"/>
              </a:spcAft>
              <a:buNone/>
            </a:pPr>
            <a:endParaRPr sz="1000" dirty="0"/>
          </a:p>
          <a:p>
            <a:pPr marL="287549" lvl="0" indent="-255270" algn="l" rtl="0">
              <a:spcBef>
                <a:spcPts val="250"/>
              </a:spcBef>
              <a:spcAft>
                <a:spcPts val="0"/>
              </a:spcAft>
              <a:buSzPts val="1200"/>
              <a:buChar char="∙"/>
            </a:pPr>
            <a:r>
              <a:rPr lang="en-US" sz="1000" b="1" dirty="0"/>
              <a:t>Train </a:t>
            </a:r>
            <a:r>
              <a:rPr lang="en-US" sz="1000" dirty="0"/>
              <a:t>your users early on basic navigation, tips and tricks</a:t>
            </a:r>
            <a:endParaRPr dirty="0"/>
          </a:p>
          <a:p>
            <a:pPr marL="287549" lvl="0" indent="-255270" algn="l" rtl="0">
              <a:spcBef>
                <a:spcPts val="250"/>
              </a:spcBef>
              <a:spcAft>
                <a:spcPts val="0"/>
              </a:spcAft>
              <a:buSzPts val="1200"/>
              <a:buChar char="∙"/>
            </a:pPr>
            <a:r>
              <a:rPr lang="en-US" sz="1000" b="1" dirty="0"/>
              <a:t>Train </a:t>
            </a:r>
            <a:r>
              <a:rPr lang="en-US" sz="1000" dirty="0"/>
              <a:t>to perform - users need to be trained before UAT starts.</a:t>
            </a:r>
            <a:endParaRPr dirty="0"/>
          </a:p>
          <a:p>
            <a:pPr marL="287549" lvl="0" indent="-255270" algn="l" rtl="0">
              <a:spcBef>
                <a:spcPts val="250"/>
              </a:spcBef>
              <a:spcAft>
                <a:spcPts val="0"/>
              </a:spcAft>
              <a:buSzPts val="1200"/>
              <a:buChar char="∙"/>
            </a:pPr>
            <a:r>
              <a:rPr lang="en-US" sz="1000" b="1" dirty="0"/>
              <a:t>Demo </a:t>
            </a:r>
            <a:r>
              <a:rPr lang="en-US" sz="1000" dirty="0"/>
              <a:t>the system and expose your key users to the system and new features</a:t>
            </a:r>
            <a:endParaRPr sz="1000" dirty="0"/>
          </a:p>
          <a:p>
            <a:pPr marL="287549" lvl="0" indent="-209550" algn="l" rtl="0">
              <a:lnSpc>
                <a:spcPct val="125000"/>
              </a:lnSpc>
              <a:spcBef>
                <a:spcPts val="250"/>
              </a:spcBef>
              <a:spcAft>
                <a:spcPts val="0"/>
              </a:spcAft>
              <a:buClr>
                <a:schemeClr val="accent1"/>
              </a:buClr>
              <a:buSzPts val="1200"/>
              <a:buFont typeface="Noto Sans Symbols"/>
              <a:buNone/>
            </a:pPr>
            <a:endParaRPr sz="1000" dirty="0"/>
          </a:p>
          <a:p>
            <a:pPr marL="1799" lvl="0" indent="0" algn="l" rtl="0">
              <a:lnSpc>
                <a:spcPct val="125000"/>
              </a:lnSpc>
              <a:spcBef>
                <a:spcPts val="250"/>
              </a:spcBef>
              <a:spcAft>
                <a:spcPts val="0"/>
              </a:spcAft>
              <a:buSzPts val="1200"/>
              <a:buNone/>
            </a:pPr>
            <a:endParaRPr sz="1000" dirty="0"/>
          </a:p>
          <a:p>
            <a:pPr marL="287549" lvl="0" indent="-209550" algn="l" rtl="0">
              <a:lnSpc>
                <a:spcPct val="125000"/>
              </a:lnSpc>
              <a:spcBef>
                <a:spcPts val="250"/>
              </a:spcBef>
              <a:spcAft>
                <a:spcPts val="0"/>
              </a:spcAft>
              <a:buClr>
                <a:schemeClr val="accent1"/>
              </a:buClr>
              <a:buSzPts val="1200"/>
              <a:buFont typeface="Noto Sans Symbols"/>
              <a:buNone/>
            </a:pPr>
            <a:endParaRPr sz="1000" dirty="0"/>
          </a:p>
          <a:p>
            <a:pPr marL="287549" lvl="0" indent="-209550" algn="l" rtl="0">
              <a:lnSpc>
                <a:spcPct val="125000"/>
              </a:lnSpc>
              <a:spcBef>
                <a:spcPts val="250"/>
              </a:spcBef>
              <a:spcAft>
                <a:spcPts val="0"/>
              </a:spcAft>
              <a:buClr>
                <a:schemeClr val="accent1"/>
              </a:buClr>
              <a:buSzPts val="1200"/>
              <a:buFont typeface="Noto Sans Symbols"/>
              <a:buNone/>
            </a:pPr>
            <a:endParaRPr sz="1000" dirty="0"/>
          </a:p>
        </p:txBody>
      </p:sp>
      <p:pic>
        <p:nvPicPr>
          <p:cNvPr id="786" name="Google Shape;786;g2df7bc1416e_2_34"/>
          <p:cNvPicPr preferRelativeResize="0"/>
          <p:nvPr/>
        </p:nvPicPr>
        <p:blipFill>
          <a:blip r:embed="rId3">
            <a:alphaModFix/>
          </a:blip>
          <a:stretch>
            <a:fillRect/>
          </a:stretch>
        </p:blipFill>
        <p:spPr>
          <a:xfrm>
            <a:off x="76201" y="1960963"/>
            <a:ext cx="5943600" cy="2936074"/>
          </a:xfrm>
          <a:prstGeom prst="rect">
            <a:avLst/>
          </a:prstGeom>
          <a:noFill/>
          <a:ln>
            <a:noFill/>
          </a:ln>
        </p:spPr>
      </p:pic>
      <p:sp>
        <p:nvSpPr>
          <p:cNvPr id="787" name="Google Shape;787;g2df7bc1416e_2_34"/>
          <p:cNvSpPr txBox="1">
            <a:spLocks noGrp="1"/>
          </p:cNvSpPr>
          <p:nvPr>
            <p:ph type="body" idx="4294967295"/>
          </p:nvPr>
        </p:nvSpPr>
        <p:spPr>
          <a:xfrm>
            <a:off x="1912951" y="5460778"/>
            <a:ext cx="2270100" cy="1019100"/>
          </a:xfrm>
          <a:prstGeom prst="rect">
            <a:avLst/>
          </a:prstGeom>
          <a:noFill/>
          <a:ln>
            <a:noFill/>
          </a:ln>
        </p:spPr>
        <p:txBody>
          <a:bodyPr spcFirstLastPara="1" wrap="square" lIns="91425" tIns="45700" rIns="91425" bIns="45700" anchor="t" anchorCtr="0">
            <a:noAutofit/>
          </a:bodyPr>
          <a:lstStyle/>
          <a:p>
            <a:pPr marL="287549" lvl="0" indent="-209550" algn="l" rtl="0">
              <a:lnSpc>
                <a:spcPct val="125000"/>
              </a:lnSpc>
              <a:spcBef>
                <a:spcPts val="250"/>
              </a:spcBef>
              <a:spcAft>
                <a:spcPts val="0"/>
              </a:spcAft>
              <a:buClr>
                <a:schemeClr val="accent1"/>
              </a:buClr>
              <a:buSzPts val="1200"/>
              <a:buFont typeface="Noto Sans Symbols"/>
              <a:buNone/>
            </a:pPr>
            <a:r>
              <a:rPr lang="en-US" sz="1200" b="1" dirty="0">
                <a:solidFill>
                  <a:srgbClr val="FF9933"/>
                </a:solidFill>
              </a:rPr>
              <a:t>Aim to ‘Satisfy’</a:t>
            </a:r>
            <a:endParaRPr sz="1200" b="1" dirty="0">
              <a:solidFill>
                <a:srgbClr val="FF9933"/>
              </a:solidFill>
            </a:endParaRPr>
          </a:p>
          <a:p>
            <a:pPr marL="287549" lvl="0" indent="-209550" algn="l" rtl="0">
              <a:lnSpc>
                <a:spcPct val="125000"/>
              </a:lnSpc>
              <a:spcBef>
                <a:spcPts val="250"/>
              </a:spcBef>
              <a:spcAft>
                <a:spcPts val="0"/>
              </a:spcAft>
              <a:buClr>
                <a:schemeClr val="accent1"/>
              </a:buClr>
              <a:buSzPts val="1200"/>
              <a:buFont typeface="Noto Sans Symbols"/>
              <a:buNone/>
            </a:pPr>
            <a:r>
              <a:rPr lang="en-US" sz="1200" b="1" dirty="0">
                <a:solidFill>
                  <a:srgbClr val="FF9933"/>
                </a:solidFill>
              </a:rPr>
              <a:t>Ensure  ‘Performance’</a:t>
            </a:r>
            <a:endParaRPr sz="1200" b="1" dirty="0">
              <a:solidFill>
                <a:srgbClr val="FF9933"/>
              </a:solidFill>
            </a:endParaRPr>
          </a:p>
          <a:p>
            <a:pPr marL="287549" lvl="0" indent="-209550" algn="l" rtl="0">
              <a:lnSpc>
                <a:spcPct val="125000"/>
              </a:lnSpc>
              <a:spcBef>
                <a:spcPts val="250"/>
              </a:spcBef>
              <a:spcAft>
                <a:spcPts val="0"/>
              </a:spcAft>
              <a:buClr>
                <a:schemeClr val="accent1"/>
              </a:buClr>
              <a:buSzPts val="1200"/>
              <a:buFont typeface="Noto Sans Symbols"/>
              <a:buNone/>
            </a:pPr>
            <a:r>
              <a:rPr lang="en-US" sz="1200" b="1" dirty="0">
                <a:solidFill>
                  <a:srgbClr val="FF9933"/>
                </a:solidFill>
              </a:rPr>
              <a:t>‘Happy’ users</a:t>
            </a:r>
            <a:endParaRPr sz="1200" b="1" dirty="0">
              <a:solidFill>
                <a:srgbClr val="FF993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g2decaa53004_0_522"/>
          <p:cNvSpPr txBox="1">
            <a:spLocks noGrp="1"/>
          </p:cNvSpPr>
          <p:nvPr>
            <p:ph type="ctrTitle"/>
          </p:nvPr>
        </p:nvSpPr>
        <p:spPr>
          <a:xfrm>
            <a:off x="329184" y="3236976"/>
            <a:ext cx="5695500" cy="23877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Clr>
                <a:schemeClr val="lt1"/>
              </a:buClr>
              <a:buSzPts val="4000"/>
              <a:buFont typeface="Arial"/>
              <a:buNone/>
            </a:pPr>
            <a:r>
              <a:rPr lang="en-US" b="1"/>
              <a:t>TESTING + GO-LIVE + HYPERCARE</a:t>
            </a:r>
            <a:endParaRPr/>
          </a:p>
        </p:txBody>
      </p:sp>
      <p:sp>
        <p:nvSpPr>
          <p:cNvPr id="794" name="Google Shape;794;g2decaa53004_0_522"/>
          <p:cNvSpPr txBox="1">
            <a:spLocks noGrp="1"/>
          </p:cNvSpPr>
          <p:nvPr>
            <p:ph type="sldNum" idx="12"/>
          </p:nvPr>
        </p:nvSpPr>
        <p:spPr>
          <a:xfrm>
            <a:off x="11465859" y="6397025"/>
            <a:ext cx="407100" cy="198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g2df7bc1416e_2_69"/>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28</a:t>
            </a:fld>
            <a:endParaRPr/>
          </a:p>
        </p:txBody>
      </p:sp>
      <p:sp>
        <p:nvSpPr>
          <p:cNvPr id="800" name="Google Shape;800;g2df7bc1416e_2_69"/>
          <p:cNvSpPr txBox="1">
            <a:spLocks noGrp="1"/>
          </p:cNvSpPr>
          <p:nvPr>
            <p:ph type="title"/>
          </p:nvPr>
        </p:nvSpPr>
        <p:spPr>
          <a:xfrm>
            <a:off x="2324100" y="0"/>
            <a:ext cx="10744200" cy="85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Testing </a:t>
            </a:r>
            <a:r>
              <a:rPr lang="en-US">
                <a:solidFill>
                  <a:srgbClr val="FF610D"/>
                </a:solidFill>
              </a:rPr>
              <a:t>- Go-Live - Hypercare - Lessons Learnt</a:t>
            </a:r>
            <a:endParaRPr>
              <a:solidFill>
                <a:srgbClr val="FF610D"/>
              </a:solidFill>
            </a:endParaRPr>
          </a:p>
        </p:txBody>
      </p:sp>
      <p:sp>
        <p:nvSpPr>
          <p:cNvPr id="801" name="Google Shape;801;g2df7bc1416e_2_69"/>
          <p:cNvSpPr/>
          <p:nvPr/>
        </p:nvSpPr>
        <p:spPr>
          <a:xfrm>
            <a:off x="780075" y="1469825"/>
            <a:ext cx="4967700" cy="2718000"/>
          </a:xfrm>
          <a:prstGeom prst="rect">
            <a:avLst/>
          </a:prstGeom>
          <a:solidFill>
            <a:srgbClr val="DAF5FA"/>
          </a:solidFill>
          <a:ln w="9525" cap="flat" cmpd="sng">
            <a:solidFill>
              <a:srgbClr val="FF610F"/>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25000"/>
              </a:lnSpc>
              <a:spcBef>
                <a:spcPts val="0"/>
              </a:spcBef>
              <a:spcAft>
                <a:spcPts val="0"/>
              </a:spcAft>
              <a:buNone/>
            </a:pPr>
            <a:r>
              <a:rPr lang="en-US" sz="1000" b="1" u="sng">
                <a:solidFill>
                  <a:schemeClr val="accent1"/>
                </a:solidFill>
              </a:rPr>
              <a:t>TESTING - Before Go-live:</a:t>
            </a:r>
            <a:endParaRPr sz="1000" b="1" u="sng">
              <a:solidFill>
                <a:schemeClr val="accent1"/>
              </a:solidFill>
            </a:endParaRPr>
          </a:p>
          <a:p>
            <a:pPr marL="287549" lvl="0" indent="-285750" algn="l" rtl="0">
              <a:lnSpc>
                <a:spcPct val="125000"/>
              </a:lnSpc>
              <a:spcBef>
                <a:spcPts val="0"/>
              </a:spcBef>
              <a:spcAft>
                <a:spcPts val="0"/>
              </a:spcAft>
              <a:buClr>
                <a:schemeClr val="accent1"/>
              </a:buClr>
              <a:buSzPts val="1200"/>
              <a:buFont typeface="Noto Sans Symbols"/>
              <a:buChar char="∙"/>
            </a:pPr>
            <a:r>
              <a:rPr lang="en-US" sz="1000">
                <a:solidFill>
                  <a:schemeClr val="accent1"/>
                </a:solidFill>
              </a:rPr>
              <a:t>Test, test and test again!</a:t>
            </a:r>
            <a:endParaRPr>
              <a:solidFill>
                <a:schemeClr val="accent1"/>
              </a:solidFill>
            </a:endParaRPr>
          </a:p>
          <a:p>
            <a:pPr marL="287549" lvl="0" indent="-285750" algn="l" rtl="0">
              <a:lnSpc>
                <a:spcPct val="125000"/>
              </a:lnSpc>
              <a:spcBef>
                <a:spcPts val="250"/>
              </a:spcBef>
              <a:spcAft>
                <a:spcPts val="0"/>
              </a:spcAft>
              <a:buClr>
                <a:schemeClr val="accent1"/>
              </a:buClr>
              <a:buSzPts val="1200"/>
              <a:buFont typeface="Noto Sans Symbols"/>
              <a:buChar char="∙"/>
            </a:pPr>
            <a:r>
              <a:rPr lang="en-US" sz="1000">
                <a:solidFill>
                  <a:schemeClr val="accent1"/>
                </a:solidFill>
              </a:rPr>
              <a:t>Make a test plan.</a:t>
            </a:r>
            <a:endParaRPr>
              <a:solidFill>
                <a:schemeClr val="accent1"/>
              </a:solidFill>
            </a:endParaRPr>
          </a:p>
          <a:p>
            <a:pPr marL="287549" lvl="0" indent="-285750" algn="l" rtl="0">
              <a:lnSpc>
                <a:spcPct val="125000"/>
              </a:lnSpc>
              <a:spcBef>
                <a:spcPts val="250"/>
              </a:spcBef>
              <a:spcAft>
                <a:spcPts val="0"/>
              </a:spcAft>
              <a:buClr>
                <a:schemeClr val="accent1"/>
              </a:buClr>
              <a:buSzPts val="1200"/>
              <a:buFont typeface="Noto Sans Symbols"/>
              <a:buChar char="∙"/>
            </a:pPr>
            <a:r>
              <a:rPr lang="en-US" sz="1000">
                <a:solidFill>
                  <a:schemeClr val="accent1"/>
                </a:solidFill>
              </a:rPr>
              <a:t>Ensure unit, integration, UAT, stress testing, performance testing + evidence.</a:t>
            </a:r>
            <a:endParaRPr>
              <a:solidFill>
                <a:schemeClr val="accent1"/>
              </a:solidFill>
            </a:endParaRPr>
          </a:p>
          <a:p>
            <a:pPr marL="287549" lvl="0" indent="-285750" algn="l" rtl="0">
              <a:lnSpc>
                <a:spcPct val="125000"/>
              </a:lnSpc>
              <a:spcBef>
                <a:spcPts val="250"/>
              </a:spcBef>
              <a:spcAft>
                <a:spcPts val="0"/>
              </a:spcAft>
              <a:buClr>
                <a:schemeClr val="accent1"/>
              </a:buClr>
              <a:buSzPts val="1200"/>
              <a:buFont typeface="Noto Sans Symbols"/>
              <a:buChar char="∙"/>
            </a:pPr>
            <a:r>
              <a:rPr lang="en-US" sz="1000">
                <a:solidFill>
                  <a:schemeClr val="accent1"/>
                </a:solidFill>
              </a:rPr>
              <a:t>Plan contingency in your UAT (official UAT time period + 2 weeks).</a:t>
            </a:r>
            <a:endParaRPr>
              <a:solidFill>
                <a:schemeClr val="accent1"/>
              </a:solidFill>
            </a:endParaRPr>
          </a:p>
          <a:p>
            <a:pPr marL="287549" lvl="0" indent="-285750" algn="l" rtl="0">
              <a:lnSpc>
                <a:spcPct val="125000"/>
              </a:lnSpc>
              <a:spcBef>
                <a:spcPts val="250"/>
              </a:spcBef>
              <a:spcAft>
                <a:spcPts val="0"/>
              </a:spcAft>
              <a:buClr>
                <a:schemeClr val="accent1"/>
              </a:buClr>
              <a:buSzPts val="1200"/>
              <a:buFont typeface="Noto Sans Symbols"/>
              <a:buChar char="∙"/>
            </a:pPr>
            <a:r>
              <a:rPr lang="en-US" sz="1000">
                <a:solidFill>
                  <a:schemeClr val="accent1"/>
                </a:solidFill>
              </a:rPr>
              <a:t>Confirmed UAT resources.</a:t>
            </a:r>
            <a:endParaRPr sz="1000">
              <a:solidFill>
                <a:schemeClr val="accent1"/>
              </a:solidFill>
            </a:endParaRPr>
          </a:p>
          <a:p>
            <a:pPr marL="287549" lvl="0" indent="0" algn="l" rtl="0">
              <a:lnSpc>
                <a:spcPct val="125000"/>
              </a:lnSpc>
              <a:spcBef>
                <a:spcPts val="250"/>
              </a:spcBef>
              <a:spcAft>
                <a:spcPts val="0"/>
              </a:spcAft>
              <a:buNone/>
            </a:pPr>
            <a:endParaRPr sz="1000">
              <a:solidFill>
                <a:schemeClr val="accent1"/>
              </a:solidFill>
            </a:endParaRPr>
          </a:p>
          <a:p>
            <a:pPr marL="287549" lvl="0" indent="-273050" algn="l" rtl="0">
              <a:lnSpc>
                <a:spcPct val="125000"/>
              </a:lnSpc>
              <a:spcBef>
                <a:spcPts val="250"/>
              </a:spcBef>
              <a:spcAft>
                <a:spcPts val="0"/>
              </a:spcAft>
              <a:buClr>
                <a:schemeClr val="accent1"/>
              </a:buClr>
              <a:buSzPts val="1000"/>
              <a:buFont typeface="Noto Sans Symbols"/>
              <a:buChar char="∙"/>
            </a:pPr>
            <a:r>
              <a:rPr lang="en-US" sz="1000">
                <a:solidFill>
                  <a:schemeClr val="accent1"/>
                </a:solidFill>
              </a:rPr>
              <a:t>UAT sign off by Process Owners!!!</a:t>
            </a:r>
            <a:endParaRPr sz="1000">
              <a:solidFill>
                <a:schemeClr val="accent1"/>
              </a:solidFill>
            </a:endParaRPr>
          </a:p>
        </p:txBody>
      </p:sp>
      <p:sp>
        <p:nvSpPr>
          <p:cNvPr id="802" name="Google Shape;802;g2df7bc1416e_2_69"/>
          <p:cNvSpPr/>
          <p:nvPr/>
        </p:nvSpPr>
        <p:spPr>
          <a:xfrm>
            <a:off x="6163025" y="1507225"/>
            <a:ext cx="5620200" cy="2718000"/>
          </a:xfrm>
          <a:prstGeom prst="rect">
            <a:avLst/>
          </a:prstGeom>
          <a:solidFill>
            <a:srgbClr val="D9EAD3"/>
          </a:solidFill>
          <a:ln w="9525" cap="flat" cmpd="sng">
            <a:solidFill>
              <a:srgbClr val="FF99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25000"/>
              </a:lnSpc>
              <a:spcBef>
                <a:spcPts val="0"/>
              </a:spcBef>
              <a:spcAft>
                <a:spcPts val="0"/>
              </a:spcAft>
              <a:buNone/>
            </a:pPr>
            <a:r>
              <a:rPr lang="en-US" sz="1000" b="1" u="sng">
                <a:solidFill>
                  <a:schemeClr val="accent1"/>
                </a:solidFill>
              </a:rPr>
              <a:t>ERP Go-live week end(s) and/or Phased Go-Live</a:t>
            </a:r>
            <a:endParaRPr sz="1000">
              <a:solidFill>
                <a:schemeClr val="accent1"/>
              </a:solidFill>
            </a:endParaRPr>
          </a:p>
          <a:p>
            <a:pPr marL="287549" lvl="0" indent="-255270" algn="l" rtl="0">
              <a:lnSpc>
                <a:spcPct val="125000"/>
              </a:lnSpc>
              <a:spcBef>
                <a:spcPts val="250"/>
              </a:spcBef>
              <a:spcAft>
                <a:spcPts val="0"/>
              </a:spcAft>
              <a:buClr>
                <a:schemeClr val="accent1"/>
              </a:buClr>
              <a:buSzPts val="1200"/>
              <a:buFont typeface="Noto Sans Symbols"/>
              <a:buChar char="∙"/>
            </a:pPr>
            <a:r>
              <a:rPr lang="en-US" sz="1000">
                <a:solidFill>
                  <a:schemeClr val="accent1"/>
                </a:solidFill>
              </a:rPr>
              <a:t>Cutover plan.</a:t>
            </a:r>
            <a:endParaRPr sz="1000">
              <a:solidFill>
                <a:schemeClr val="accent1"/>
              </a:solidFill>
            </a:endParaRPr>
          </a:p>
          <a:p>
            <a:pPr marL="287549" lvl="0" indent="-242570" algn="l" rtl="0">
              <a:lnSpc>
                <a:spcPct val="125000"/>
              </a:lnSpc>
              <a:spcBef>
                <a:spcPts val="250"/>
              </a:spcBef>
              <a:spcAft>
                <a:spcPts val="0"/>
              </a:spcAft>
              <a:buClr>
                <a:srgbClr val="FF9933"/>
              </a:buClr>
              <a:buSzPts val="1000"/>
              <a:buFont typeface="Noto Sans Symbols"/>
              <a:buChar char="∙"/>
            </a:pPr>
            <a:r>
              <a:rPr lang="en-US" sz="1000">
                <a:solidFill>
                  <a:srgbClr val="FF9933"/>
                </a:solidFill>
              </a:rPr>
              <a:t>Freeze periods – shutting down early / no more transactional business.</a:t>
            </a:r>
            <a:endParaRPr>
              <a:solidFill>
                <a:schemeClr val="accent1"/>
              </a:solidFill>
            </a:endParaRPr>
          </a:p>
          <a:p>
            <a:pPr marL="287549" lvl="0" indent="-255270" algn="l" rtl="0">
              <a:lnSpc>
                <a:spcPct val="125000"/>
              </a:lnSpc>
              <a:spcBef>
                <a:spcPts val="250"/>
              </a:spcBef>
              <a:spcAft>
                <a:spcPts val="0"/>
              </a:spcAft>
              <a:buClr>
                <a:schemeClr val="accent1"/>
              </a:buClr>
              <a:buSzPts val="1200"/>
              <a:buFont typeface="Noto Sans Symbols"/>
              <a:buChar char="∙"/>
            </a:pPr>
            <a:r>
              <a:rPr lang="en-US" sz="1000">
                <a:solidFill>
                  <a:schemeClr val="accent1"/>
                </a:solidFill>
              </a:rPr>
              <a:t>Golden transactions (production, logistical, EDI, financial etc.)</a:t>
            </a:r>
            <a:endParaRPr sz="1000">
              <a:solidFill>
                <a:schemeClr val="accent1"/>
              </a:solidFill>
            </a:endParaRPr>
          </a:p>
          <a:p>
            <a:pPr marL="287549" lvl="0" indent="-242570" algn="l" rtl="0">
              <a:lnSpc>
                <a:spcPct val="125000"/>
              </a:lnSpc>
              <a:spcBef>
                <a:spcPts val="250"/>
              </a:spcBef>
              <a:spcAft>
                <a:spcPts val="0"/>
              </a:spcAft>
              <a:buClr>
                <a:schemeClr val="accent1"/>
              </a:buClr>
              <a:buSzPts val="1000"/>
              <a:buFont typeface="Noto Sans Symbols"/>
              <a:buChar char="∙"/>
            </a:pPr>
            <a:r>
              <a:rPr lang="en-US" sz="1000">
                <a:solidFill>
                  <a:schemeClr val="accent1"/>
                </a:solidFill>
              </a:rPr>
              <a:t>Monitoring core operational processes.</a:t>
            </a:r>
            <a:endParaRPr sz="1000">
              <a:solidFill>
                <a:schemeClr val="accent1"/>
              </a:solidFill>
            </a:endParaRPr>
          </a:p>
          <a:p>
            <a:pPr marL="287549" lvl="0" indent="-255270" algn="l" rtl="0">
              <a:lnSpc>
                <a:spcPct val="125000"/>
              </a:lnSpc>
              <a:spcBef>
                <a:spcPts val="250"/>
              </a:spcBef>
              <a:spcAft>
                <a:spcPts val="0"/>
              </a:spcAft>
              <a:buClr>
                <a:schemeClr val="accent1"/>
              </a:buClr>
              <a:buSzPts val="1200"/>
              <a:buFont typeface="Noto Sans Symbols"/>
              <a:buChar char="∙"/>
            </a:pPr>
            <a:r>
              <a:rPr lang="en-US" sz="1000">
                <a:solidFill>
                  <a:schemeClr val="accent1"/>
                </a:solidFill>
              </a:rPr>
              <a:t>Check point meetings + Go / no-go with the steering committee + Roll back plan’</a:t>
            </a:r>
            <a:endParaRPr>
              <a:solidFill>
                <a:schemeClr val="accent1"/>
              </a:solidFill>
            </a:endParaRPr>
          </a:p>
          <a:p>
            <a:pPr marL="287549" lvl="0" indent="-255270" algn="l" rtl="0">
              <a:lnSpc>
                <a:spcPct val="125000"/>
              </a:lnSpc>
              <a:spcBef>
                <a:spcPts val="250"/>
              </a:spcBef>
              <a:spcAft>
                <a:spcPts val="0"/>
              </a:spcAft>
              <a:buClr>
                <a:schemeClr val="accent1"/>
              </a:buClr>
              <a:buSzPts val="1200"/>
              <a:buFont typeface="Noto Sans Symbols"/>
              <a:buChar char="∙"/>
            </a:pPr>
            <a:r>
              <a:rPr lang="en-US" sz="1000">
                <a:solidFill>
                  <a:schemeClr val="accent1"/>
                </a:solidFill>
              </a:rPr>
              <a:t>Use your accountants - Full reconciliation</a:t>
            </a:r>
            <a:endParaRPr sz="1000">
              <a:solidFill>
                <a:schemeClr val="accent1"/>
              </a:solidFill>
            </a:endParaRPr>
          </a:p>
          <a:p>
            <a:pPr marL="685800" lvl="1" indent="-198119" algn="l" rtl="0">
              <a:lnSpc>
                <a:spcPct val="125000"/>
              </a:lnSpc>
              <a:spcBef>
                <a:spcPts val="250"/>
              </a:spcBef>
              <a:spcAft>
                <a:spcPts val="0"/>
              </a:spcAft>
              <a:buClr>
                <a:schemeClr val="accent3"/>
              </a:buClr>
              <a:buSzPts val="1200"/>
              <a:buFont typeface="Noto Sans Symbols"/>
              <a:buChar char="▪"/>
            </a:pPr>
            <a:r>
              <a:rPr lang="en-US" sz="1000">
                <a:solidFill>
                  <a:schemeClr val="accent1"/>
                </a:solidFill>
              </a:rPr>
              <a:t>Balance sheet / P&amp;L / Trial Balance / Inventory / Cash</a:t>
            </a:r>
            <a:endParaRPr sz="1000">
              <a:solidFill>
                <a:schemeClr val="accent1"/>
              </a:solidFill>
            </a:endParaRPr>
          </a:p>
          <a:p>
            <a:pPr marL="685800" lvl="1" indent="-198119" algn="l" rtl="0">
              <a:lnSpc>
                <a:spcPct val="125000"/>
              </a:lnSpc>
              <a:spcBef>
                <a:spcPts val="250"/>
              </a:spcBef>
              <a:spcAft>
                <a:spcPts val="0"/>
              </a:spcAft>
              <a:buClr>
                <a:schemeClr val="accent3"/>
              </a:buClr>
              <a:buSzPts val="1200"/>
              <a:buFont typeface="Noto Sans Symbols"/>
              <a:buChar char="▪"/>
            </a:pPr>
            <a:r>
              <a:rPr lang="en-US" sz="1000" b="1">
                <a:solidFill>
                  <a:schemeClr val="accent1"/>
                </a:solidFill>
              </a:rPr>
              <a:t>Before and after!</a:t>
            </a:r>
            <a:endParaRPr b="1">
              <a:solidFill>
                <a:schemeClr val="accent1"/>
              </a:solidFill>
            </a:endParaRPr>
          </a:p>
          <a:p>
            <a:pPr marL="287549" lvl="0" indent="0" algn="l" rtl="0">
              <a:lnSpc>
                <a:spcPct val="125000"/>
              </a:lnSpc>
              <a:spcBef>
                <a:spcPts val="250"/>
              </a:spcBef>
              <a:spcAft>
                <a:spcPts val="0"/>
              </a:spcAft>
              <a:buNone/>
            </a:pPr>
            <a:r>
              <a:rPr lang="en-US" sz="1000">
                <a:solidFill>
                  <a:schemeClr val="accent1"/>
                </a:solidFill>
              </a:rPr>
              <a:t> </a:t>
            </a:r>
            <a:endParaRPr sz="1000">
              <a:solidFill>
                <a:schemeClr val="accent1"/>
              </a:solidFill>
            </a:endParaRPr>
          </a:p>
        </p:txBody>
      </p:sp>
      <p:sp>
        <p:nvSpPr>
          <p:cNvPr id="803" name="Google Shape;803;g2df7bc1416e_2_69"/>
          <p:cNvSpPr/>
          <p:nvPr/>
        </p:nvSpPr>
        <p:spPr>
          <a:xfrm>
            <a:off x="780075" y="4542650"/>
            <a:ext cx="4967700" cy="1366800"/>
          </a:xfrm>
          <a:prstGeom prst="rect">
            <a:avLst/>
          </a:prstGeom>
          <a:solidFill>
            <a:srgbClr val="FFE7DB"/>
          </a:solidFill>
          <a:ln w="9525" cap="flat" cmpd="sng">
            <a:solidFill>
              <a:srgbClr val="FF99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25000"/>
              </a:lnSpc>
              <a:spcBef>
                <a:spcPts val="0"/>
              </a:spcBef>
              <a:spcAft>
                <a:spcPts val="0"/>
              </a:spcAft>
              <a:buNone/>
            </a:pPr>
            <a:r>
              <a:rPr lang="en-US" sz="1000" b="1" u="sng">
                <a:solidFill>
                  <a:schemeClr val="accent1"/>
                </a:solidFill>
              </a:rPr>
              <a:t>HYPERCARE</a:t>
            </a:r>
            <a:endParaRPr sz="1000">
              <a:solidFill>
                <a:schemeClr val="accent1"/>
              </a:solidFill>
            </a:endParaRPr>
          </a:p>
          <a:p>
            <a:pPr marL="287549" lvl="0" indent="-255270" algn="l" rtl="0">
              <a:lnSpc>
                <a:spcPct val="125000"/>
              </a:lnSpc>
              <a:spcBef>
                <a:spcPts val="250"/>
              </a:spcBef>
              <a:spcAft>
                <a:spcPts val="0"/>
              </a:spcAft>
              <a:buClr>
                <a:schemeClr val="accent1"/>
              </a:buClr>
              <a:buSzPts val="1200"/>
              <a:buFont typeface="Noto Sans Symbols"/>
              <a:buChar char="∙"/>
            </a:pPr>
            <a:r>
              <a:rPr lang="en-US" sz="1000">
                <a:solidFill>
                  <a:schemeClr val="accent1"/>
                </a:solidFill>
              </a:rPr>
              <a:t>Hypercare – have the team on standby (reactive measures).</a:t>
            </a:r>
            <a:endParaRPr>
              <a:solidFill>
                <a:schemeClr val="accent1"/>
              </a:solidFill>
            </a:endParaRPr>
          </a:p>
          <a:p>
            <a:pPr marL="287549" lvl="0" indent="-255270" algn="l" rtl="0">
              <a:lnSpc>
                <a:spcPct val="125000"/>
              </a:lnSpc>
              <a:spcBef>
                <a:spcPts val="250"/>
              </a:spcBef>
              <a:spcAft>
                <a:spcPts val="0"/>
              </a:spcAft>
              <a:buClr>
                <a:schemeClr val="accent1"/>
              </a:buClr>
              <a:buSzPts val="1200"/>
              <a:buFont typeface="Noto Sans Symbols"/>
              <a:buChar char="∙"/>
            </a:pPr>
            <a:r>
              <a:rPr lang="en-US" sz="1000">
                <a:solidFill>
                  <a:schemeClr val="accent1"/>
                </a:solidFill>
              </a:rPr>
              <a:t>Hypercare issue log + Q&amp;A.</a:t>
            </a:r>
            <a:endParaRPr sz="1000">
              <a:solidFill>
                <a:schemeClr val="accent1"/>
              </a:solidFill>
            </a:endParaRPr>
          </a:p>
          <a:p>
            <a:pPr marL="287549" lvl="0" indent="-255270" algn="l" rtl="0">
              <a:lnSpc>
                <a:spcPct val="125000"/>
              </a:lnSpc>
              <a:spcBef>
                <a:spcPts val="250"/>
              </a:spcBef>
              <a:spcAft>
                <a:spcPts val="0"/>
              </a:spcAft>
              <a:buClr>
                <a:schemeClr val="accent1"/>
              </a:buClr>
              <a:buSzPts val="1200"/>
              <a:buFont typeface="Noto Sans Symbols"/>
              <a:buChar char="∙"/>
            </a:pPr>
            <a:r>
              <a:rPr lang="en-US" sz="1000">
                <a:solidFill>
                  <a:schemeClr val="accent1"/>
                </a:solidFill>
              </a:rPr>
              <a:t>Proactive measures – check ins / refresher training sessions can avoid/preempt many challenges.</a:t>
            </a:r>
            <a:endParaRPr sz="1000">
              <a:solidFill>
                <a:schemeClr val="accent1"/>
              </a:solidFill>
            </a:endParaRPr>
          </a:p>
          <a:p>
            <a:pPr marL="287549" lvl="0" indent="0" algn="l" rtl="0">
              <a:lnSpc>
                <a:spcPct val="125000"/>
              </a:lnSpc>
              <a:spcBef>
                <a:spcPts val="250"/>
              </a:spcBef>
              <a:spcAft>
                <a:spcPts val="0"/>
              </a:spcAft>
              <a:buNone/>
            </a:pPr>
            <a:endParaRPr sz="1000">
              <a:solidFill>
                <a:schemeClr val="accent1"/>
              </a:solidFill>
            </a:endParaRPr>
          </a:p>
        </p:txBody>
      </p:sp>
      <p:sp>
        <p:nvSpPr>
          <p:cNvPr id="804" name="Google Shape;804;g2df7bc1416e_2_69"/>
          <p:cNvSpPr/>
          <p:nvPr/>
        </p:nvSpPr>
        <p:spPr>
          <a:xfrm>
            <a:off x="6163025" y="4542650"/>
            <a:ext cx="5620200" cy="1366800"/>
          </a:xfrm>
          <a:prstGeom prst="rect">
            <a:avLst/>
          </a:prstGeom>
          <a:solidFill>
            <a:srgbClr val="FFF2CC"/>
          </a:solidFill>
          <a:ln w="9525" cap="flat" cmpd="sng">
            <a:solidFill>
              <a:srgbClr val="FF99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25000"/>
              </a:lnSpc>
              <a:spcBef>
                <a:spcPts val="0"/>
              </a:spcBef>
              <a:spcAft>
                <a:spcPts val="0"/>
              </a:spcAft>
              <a:buNone/>
            </a:pPr>
            <a:r>
              <a:rPr lang="en-US" sz="1000" b="1" u="sng">
                <a:solidFill>
                  <a:schemeClr val="accent1"/>
                </a:solidFill>
              </a:rPr>
              <a:t>LESSONS LEARNT</a:t>
            </a:r>
            <a:endParaRPr sz="1000">
              <a:solidFill>
                <a:schemeClr val="accent1"/>
              </a:solidFill>
            </a:endParaRPr>
          </a:p>
          <a:p>
            <a:pPr marL="287549" lvl="0" indent="0" algn="l" rtl="0">
              <a:lnSpc>
                <a:spcPct val="125000"/>
              </a:lnSpc>
              <a:spcBef>
                <a:spcPts val="250"/>
              </a:spcBef>
              <a:spcAft>
                <a:spcPts val="0"/>
              </a:spcAft>
              <a:buNone/>
            </a:pPr>
            <a:endParaRPr sz="1000">
              <a:solidFill>
                <a:schemeClr val="accent1"/>
              </a:solidFill>
            </a:endParaRPr>
          </a:p>
          <a:p>
            <a:pPr marL="287549" lvl="0" indent="-255270" algn="l" rtl="0">
              <a:lnSpc>
                <a:spcPct val="125000"/>
              </a:lnSpc>
              <a:spcBef>
                <a:spcPts val="250"/>
              </a:spcBef>
              <a:spcAft>
                <a:spcPts val="0"/>
              </a:spcAft>
              <a:buClr>
                <a:schemeClr val="accent1"/>
              </a:buClr>
              <a:buSzPts val="1200"/>
              <a:buFont typeface="Noto Sans Symbols"/>
              <a:buChar char="∙"/>
            </a:pPr>
            <a:r>
              <a:rPr lang="en-US" sz="1000">
                <a:solidFill>
                  <a:schemeClr val="accent1"/>
                </a:solidFill>
              </a:rPr>
              <a:t>Closing meeting with team + stakeholders.</a:t>
            </a:r>
            <a:endParaRPr sz="1000">
              <a:solidFill>
                <a:schemeClr val="accent1"/>
              </a:solidFill>
            </a:endParaRPr>
          </a:p>
          <a:p>
            <a:pPr marL="287549" lvl="0" indent="-255270" algn="l" rtl="0">
              <a:lnSpc>
                <a:spcPct val="125000"/>
              </a:lnSpc>
              <a:spcBef>
                <a:spcPts val="250"/>
              </a:spcBef>
              <a:spcAft>
                <a:spcPts val="0"/>
              </a:spcAft>
              <a:buClr>
                <a:schemeClr val="accent1"/>
              </a:buClr>
              <a:buSzPts val="1200"/>
              <a:buFont typeface="Noto Sans Symbols"/>
              <a:buChar char="∙"/>
            </a:pPr>
            <a:r>
              <a:rPr lang="en-US" sz="1000">
                <a:solidFill>
                  <a:schemeClr val="accent1"/>
                </a:solidFill>
              </a:rPr>
              <a:t>Finish with lessons learnt!</a:t>
            </a:r>
            <a:endParaRPr>
              <a:solidFill>
                <a:schemeClr val="accent1"/>
              </a:solidFill>
            </a:endParaRPr>
          </a:p>
          <a:p>
            <a:pPr marL="0" lvl="0" indent="0" algn="l" rtl="0">
              <a:lnSpc>
                <a:spcPct val="125000"/>
              </a:lnSpc>
              <a:spcBef>
                <a:spcPts val="250"/>
              </a:spcBef>
              <a:spcAft>
                <a:spcPts val="0"/>
              </a:spcAft>
              <a:buNone/>
            </a:pPr>
            <a:endParaRPr sz="1000">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g2decaa53004_0_697"/>
          <p:cNvSpPr txBox="1">
            <a:spLocks noGrp="1"/>
          </p:cNvSpPr>
          <p:nvPr>
            <p:ph type="ctrTitle"/>
          </p:nvPr>
        </p:nvSpPr>
        <p:spPr>
          <a:xfrm>
            <a:off x="329184" y="3236976"/>
            <a:ext cx="4842900" cy="962100"/>
          </a:xfrm>
          <a:prstGeom prst="rect">
            <a:avLst/>
          </a:prstGeom>
          <a:noFill/>
          <a:ln>
            <a:noFill/>
          </a:ln>
        </p:spPr>
        <p:txBody>
          <a:bodyPr spcFirstLastPara="1" wrap="square" lIns="0" tIns="0" rIns="0" bIns="0" anchor="t" anchorCtr="0">
            <a:noAutofit/>
          </a:bodyPr>
          <a:lstStyle/>
          <a:p>
            <a:pPr marL="0" lvl="0" indent="0" algn="l" rtl="0">
              <a:lnSpc>
                <a:spcPct val="104166"/>
              </a:lnSpc>
              <a:spcBef>
                <a:spcPts val="0"/>
              </a:spcBef>
              <a:spcAft>
                <a:spcPts val="0"/>
              </a:spcAft>
              <a:buClr>
                <a:schemeClr val="lt1"/>
              </a:buClr>
              <a:buSzPts val="4800"/>
              <a:buFont typeface="Arial"/>
              <a:buNone/>
            </a:pPr>
            <a:r>
              <a:rPr lang="en-US"/>
              <a:t>Q&amp;A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
          <p:cNvSpPr txBox="1">
            <a:spLocks noGrp="1"/>
          </p:cNvSpPr>
          <p:nvPr>
            <p:ph type="title"/>
          </p:nvPr>
        </p:nvSpPr>
        <p:spPr>
          <a:xfrm>
            <a:off x="2412978" y="250950"/>
            <a:ext cx="7830300" cy="879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000"/>
              <a:buNone/>
            </a:pPr>
            <a:r>
              <a:rPr lang="en-US" sz="2700" b="1">
                <a:solidFill>
                  <a:srgbClr val="051039"/>
                </a:solidFill>
              </a:rPr>
              <a:t>What is an ERP </a:t>
            </a:r>
            <a:r>
              <a:rPr lang="en-US" sz="2700" b="1">
                <a:solidFill>
                  <a:srgbClr val="FF610F"/>
                </a:solidFill>
              </a:rPr>
              <a:t>and why is it important</a:t>
            </a:r>
            <a:endParaRPr>
              <a:solidFill>
                <a:srgbClr val="FF610F"/>
              </a:solidFill>
            </a:endParaRPr>
          </a:p>
        </p:txBody>
      </p:sp>
      <p:sp>
        <p:nvSpPr>
          <p:cNvPr id="478" name="Google Shape;478;p3"/>
          <p:cNvSpPr txBox="1"/>
          <p:nvPr/>
        </p:nvSpPr>
        <p:spPr>
          <a:xfrm>
            <a:off x="1835725" y="1473200"/>
            <a:ext cx="7463400" cy="12006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1800">
                <a:solidFill>
                  <a:schemeClr val="dk1"/>
                </a:solidFill>
              </a:rPr>
              <a:t>Enterprise resource planning (ERP) is usually referred to as a category of business management software—typically a suite of integrated applications—that an organization can use to collect, store, manage and interpret data from many business activities.</a:t>
            </a:r>
            <a:endParaRPr sz="1400" b="0" i="0" u="none" strike="noStrike" cap="none">
              <a:solidFill>
                <a:srgbClr val="000000"/>
              </a:solidFill>
              <a:latin typeface="Arial"/>
              <a:ea typeface="Arial"/>
              <a:cs typeface="Arial"/>
              <a:sym typeface="Arial"/>
            </a:endParaRPr>
          </a:p>
        </p:txBody>
      </p:sp>
      <p:pic>
        <p:nvPicPr>
          <p:cNvPr id="479" name="Google Shape;479;p3"/>
          <p:cNvPicPr preferRelativeResize="0"/>
          <p:nvPr/>
        </p:nvPicPr>
        <p:blipFill>
          <a:blip r:embed="rId3">
            <a:alphaModFix/>
          </a:blip>
          <a:stretch>
            <a:fillRect/>
          </a:stretch>
        </p:blipFill>
        <p:spPr>
          <a:xfrm>
            <a:off x="2971800" y="2750000"/>
            <a:ext cx="5127207" cy="3879400"/>
          </a:xfrm>
          <a:prstGeom prst="rect">
            <a:avLst/>
          </a:prstGeom>
          <a:noFill/>
          <a:ln>
            <a:noFill/>
          </a:ln>
        </p:spPr>
      </p:pic>
      <p:sp>
        <p:nvSpPr>
          <p:cNvPr id="480" name="Google Shape;480;p3"/>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g2decaa53004_0_702"/>
          <p:cNvSpPr txBox="1">
            <a:spLocks noGrp="1"/>
          </p:cNvSpPr>
          <p:nvPr>
            <p:ph type="sldNum" idx="12"/>
          </p:nvPr>
        </p:nvSpPr>
        <p:spPr>
          <a:xfrm>
            <a:off x="11465859" y="6356350"/>
            <a:ext cx="407100" cy="198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800"/>
              <a:buNone/>
            </a:pPr>
            <a:fld id="{00000000-1234-1234-1234-123412341234}" type="slidenum">
              <a:rPr lang="en-US"/>
              <a:t>30</a:t>
            </a:fld>
            <a:endParaRPr/>
          </a:p>
        </p:txBody>
      </p:sp>
      <p:sp>
        <p:nvSpPr>
          <p:cNvPr id="817" name="Google Shape;817;g2decaa53004_0_702"/>
          <p:cNvSpPr txBox="1">
            <a:spLocks noGrp="1"/>
          </p:cNvSpPr>
          <p:nvPr>
            <p:ph type="ctrTitle"/>
          </p:nvPr>
        </p:nvSpPr>
        <p:spPr>
          <a:xfrm>
            <a:off x="329184" y="3236976"/>
            <a:ext cx="5695500" cy="23877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Clr>
                <a:schemeClr val="lt1"/>
              </a:buClr>
              <a:buSzPts val="4000"/>
              <a:buFont typeface="Arial"/>
              <a:buNone/>
            </a:pPr>
            <a:r>
              <a:rPr lang="en-US" sz="4000" b="1" i="0" u="none" strike="noStrike" cap="none">
                <a:solidFill>
                  <a:schemeClr val="lt1"/>
                </a:solidFill>
                <a:latin typeface="Arial"/>
                <a:ea typeface="Arial"/>
                <a:cs typeface="Arial"/>
                <a:sym typeface="Arial"/>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
          <p:cNvSpPr txBox="1"/>
          <p:nvPr/>
        </p:nvSpPr>
        <p:spPr>
          <a:xfrm>
            <a:off x="3180301" y="-184875"/>
            <a:ext cx="9137400" cy="717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rgbClr val="000000"/>
                </a:solidFill>
                <a:latin typeface="Arial"/>
                <a:ea typeface="Arial"/>
                <a:cs typeface="Arial"/>
                <a:sym typeface="Arial"/>
              </a:rPr>
            </a:br>
            <a:br>
              <a:rPr lang="en-US" sz="1800" b="0" i="0" u="none" strike="noStrike" cap="none">
                <a:solidFill>
                  <a:srgbClr val="000000"/>
                </a:solidFill>
                <a:latin typeface="Arial"/>
                <a:ea typeface="Arial"/>
                <a:cs typeface="Arial"/>
                <a:sym typeface="Arial"/>
              </a:rPr>
            </a:br>
            <a:r>
              <a:rPr lang="en-US" sz="4000" b="1" i="0" u="none" strike="noStrike" cap="none">
                <a:solidFill>
                  <a:srgbClr val="FFFFFF"/>
                </a:solidFill>
                <a:latin typeface="Arial"/>
                <a:ea typeface="Arial"/>
                <a:cs typeface="Arial"/>
                <a:sym typeface="Arial"/>
              </a:rPr>
              <a:t>SUMMARY</a:t>
            </a:r>
            <a:endParaRPr sz="4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rgbClr val="000000"/>
                </a:solidFill>
                <a:latin typeface="Arial"/>
                <a:ea typeface="Arial"/>
                <a:cs typeface="Arial"/>
                <a:sym typeface="Arial"/>
              </a:rPr>
            </a:br>
            <a:r>
              <a:rPr lang="en-US" sz="2400" b="1" i="0" u="none" strike="noStrike" cap="none">
                <a:solidFill>
                  <a:srgbClr val="545459"/>
                </a:solidFill>
                <a:latin typeface="Arial"/>
                <a:ea typeface="Arial"/>
                <a:cs typeface="Arial"/>
                <a:sym typeface="Arial"/>
              </a:rPr>
              <a:t>01 </a:t>
            </a:r>
            <a:r>
              <a:rPr lang="en-US" sz="2400">
                <a:solidFill>
                  <a:srgbClr val="545459"/>
                </a:solidFill>
              </a:rPr>
              <a:t>Lessons learnt</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n-US" sz="2400" b="0" i="0" u="none" strike="noStrike" cap="none">
                <a:solidFill>
                  <a:srgbClr val="000000"/>
                </a:solidFill>
                <a:latin typeface="Arial"/>
                <a:ea typeface="Arial"/>
                <a:cs typeface="Arial"/>
                <a:sym typeface="Arial"/>
              </a:rPr>
            </a:br>
            <a:r>
              <a:rPr lang="en-US" sz="2400" b="1" i="0" u="none" strike="noStrike" cap="none">
                <a:solidFill>
                  <a:srgbClr val="545459"/>
                </a:solidFill>
                <a:latin typeface="Arial"/>
                <a:ea typeface="Arial"/>
                <a:cs typeface="Arial"/>
                <a:sym typeface="Arial"/>
              </a:rPr>
              <a:t>02 </a:t>
            </a:r>
            <a:r>
              <a:rPr lang="en-US" sz="2400" b="0" i="0" u="none" strike="noStrike" cap="none">
                <a:solidFill>
                  <a:srgbClr val="545459"/>
                </a:solidFill>
                <a:latin typeface="Arial"/>
                <a:ea typeface="Arial"/>
                <a:cs typeface="Arial"/>
                <a:sym typeface="Arial"/>
              </a:rPr>
              <a:t>Building a team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n-US" sz="2400" b="0" i="0" u="none" strike="noStrike" cap="none">
                <a:solidFill>
                  <a:srgbClr val="000000"/>
                </a:solidFill>
                <a:latin typeface="Arial"/>
                <a:ea typeface="Arial"/>
                <a:cs typeface="Arial"/>
                <a:sym typeface="Arial"/>
              </a:rPr>
            </a:br>
            <a:r>
              <a:rPr lang="en-US" sz="2400" b="1" i="0" u="none" strike="noStrike" cap="none">
                <a:solidFill>
                  <a:srgbClr val="545459"/>
                </a:solidFill>
                <a:latin typeface="Arial"/>
                <a:ea typeface="Arial"/>
                <a:cs typeface="Arial"/>
                <a:sym typeface="Arial"/>
              </a:rPr>
              <a:t>03 </a:t>
            </a:r>
            <a:r>
              <a:rPr lang="en-US" sz="2400">
                <a:solidFill>
                  <a:srgbClr val="545459"/>
                </a:solidFill>
              </a:rPr>
              <a:t>Governance</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n-US" sz="2400" b="0" i="0" u="none" strike="noStrike" cap="none">
                <a:solidFill>
                  <a:srgbClr val="000000"/>
                </a:solidFill>
                <a:latin typeface="Arial"/>
                <a:ea typeface="Arial"/>
                <a:cs typeface="Arial"/>
                <a:sym typeface="Arial"/>
              </a:rPr>
            </a:br>
            <a:r>
              <a:rPr lang="en-US" sz="2400" b="1" i="0" u="none" strike="noStrike" cap="none">
                <a:solidFill>
                  <a:srgbClr val="545459"/>
                </a:solidFill>
                <a:latin typeface="Arial"/>
                <a:ea typeface="Arial"/>
                <a:cs typeface="Arial"/>
                <a:sym typeface="Arial"/>
              </a:rPr>
              <a:t>04 </a:t>
            </a:r>
            <a:r>
              <a:rPr lang="en-US" sz="2400">
                <a:solidFill>
                  <a:srgbClr val="545459"/>
                </a:solidFill>
              </a:rPr>
              <a:t>PLanning &amp; Communication</a:t>
            </a:r>
            <a:endParaRPr sz="2400"/>
          </a:p>
          <a:p>
            <a:pPr marL="0" marR="0" lvl="0" indent="0" algn="l" rtl="0">
              <a:lnSpc>
                <a:spcPct val="100000"/>
              </a:lnSpc>
              <a:spcBef>
                <a:spcPts val="0"/>
              </a:spcBef>
              <a:spcAft>
                <a:spcPts val="0"/>
              </a:spcAft>
              <a:buClr>
                <a:srgbClr val="000000"/>
              </a:buClr>
              <a:buSzPts val="1800"/>
              <a:buFont typeface="Arial"/>
              <a:buNone/>
            </a:pPr>
            <a:endParaRPr sz="2400" b="1">
              <a:solidFill>
                <a:srgbClr val="545459"/>
              </a:solidFill>
            </a:endParaRPr>
          </a:p>
          <a:p>
            <a:pPr marL="0" marR="0" lvl="0" indent="0" algn="l" rtl="0">
              <a:lnSpc>
                <a:spcPct val="100000"/>
              </a:lnSpc>
              <a:spcBef>
                <a:spcPts val="0"/>
              </a:spcBef>
              <a:spcAft>
                <a:spcPts val="0"/>
              </a:spcAft>
              <a:buClr>
                <a:srgbClr val="000000"/>
              </a:buClr>
              <a:buSzPts val="1800"/>
              <a:buFont typeface="Arial"/>
              <a:buNone/>
            </a:pPr>
            <a:r>
              <a:rPr lang="en-US" sz="2400" b="1" i="0" u="none" strike="noStrike" cap="none">
                <a:solidFill>
                  <a:srgbClr val="545459"/>
                </a:solidFill>
                <a:latin typeface="Arial"/>
                <a:ea typeface="Arial"/>
                <a:cs typeface="Arial"/>
                <a:sym typeface="Arial"/>
              </a:rPr>
              <a:t>05 </a:t>
            </a:r>
            <a:r>
              <a:rPr lang="en-US" sz="2400">
                <a:solidFill>
                  <a:srgbClr val="545459"/>
                </a:solidFill>
              </a:rPr>
              <a:t>ERP Roadmap Transition</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n-US" sz="2400" b="0" i="0" u="none" strike="noStrike" cap="none">
                <a:solidFill>
                  <a:srgbClr val="000000"/>
                </a:solidFill>
                <a:latin typeface="Arial"/>
                <a:ea typeface="Arial"/>
                <a:cs typeface="Arial"/>
                <a:sym typeface="Arial"/>
              </a:rPr>
            </a:br>
            <a:r>
              <a:rPr lang="en-US" sz="2400" b="1" i="0" u="none" strike="noStrike" cap="none">
                <a:solidFill>
                  <a:srgbClr val="545459"/>
                </a:solidFill>
                <a:latin typeface="Arial"/>
                <a:ea typeface="Arial"/>
                <a:cs typeface="Arial"/>
                <a:sym typeface="Arial"/>
              </a:rPr>
              <a:t>06 </a:t>
            </a:r>
            <a:r>
              <a:rPr lang="en-US" sz="2400">
                <a:solidFill>
                  <a:srgbClr val="545459"/>
                </a:solidFill>
              </a:rPr>
              <a:t>Testing - Go-Live - Hypercare - Lessons Learnt</a:t>
            </a:r>
            <a:endParaRPr sz="2400">
              <a:solidFill>
                <a:srgbClr val="545459"/>
              </a:solidFill>
            </a:endParaRPr>
          </a:p>
          <a:p>
            <a:pPr marL="0" marR="0" lvl="0" indent="0" algn="l" rtl="0">
              <a:lnSpc>
                <a:spcPct val="100000"/>
              </a:lnSpc>
              <a:spcBef>
                <a:spcPts val="0"/>
              </a:spcBef>
              <a:spcAft>
                <a:spcPts val="0"/>
              </a:spcAft>
              <a:buClr>
                <a:srgbClr val="000000"/>
              </a:buClr>
              <a:buSzPts val="1800"/>
              <a:buFont typeface="Arial"/>
              <a:buNone/>
            </a:pPr>
            <a:endParaRPr sz="2400">
              <a:solidFill>
                <a:srgbClr val="545459"/>
              </a:solidFill>
            </a:endParaRPr>
          </a:p>
          <a:p>
            <a:pPr marL="0" lvl="0" indent="0" algn="l" rtl="0">
              <a:spcBef>
                <a:spcPts val="0"/>
              </a:spcBef>
              <a:spcAft>
                <a:spcPts val="0"/>
              </a:spcAft>
              <a:buClr>
                <a:schemeClr val="dk1"/>
              </a:buClr>
              <a:buSzPts val="1800"/>
              <a:buFont typeface="Arial"/>
              <a:buNone/>
            </a:pPr>
            <a:r>
              <a:rPr lang="en-US" sz="2400" b="1">
                <a:solidFill>
                  <a:srgbClr val="545459"/>
                </a:solidFill>
              </a:rPr>
              <a:t>07 </a:t>
            </a:r>
            <a:r>
              <a:rPr lang="en-US" sz="2400">
                <a:solidFill>
                  <a:srgbClr val="545459"/>
                </a:solidFill>
              </a:rPr>
              <a:t>Q&amp;A</a:t>
            </a:r>
            <a:endParaRPr sz="2400">
              <a:solidFill>
                <a:srgbClr val="545459"/>
              </a:solidFill>
            </a:endParaRPr>
          </a:p>
          <a:p>
            <a:pPr marL="0" marR="0" lvl="0" indent="0" algn="l"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rgbClr val="000000"/>
                </a:solidFill>
                <a:latin typeface="Arial"/>
                <a:ea typeface="Arial"/>
                <a:cs typeface="Arial"/>
                <a:sym typeface="Arial"/>
              </a:rPr>
            </a:b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g2dc272da8a2_0_396"/>
          <p:cNvSpPr txBox="1"/>
          <p:nvPr/>
        </p:nvSpPr>
        <p:spPr>
          <a:xfrm>
            <a:off x="1911926" y="1625600"/>
            <a:ext cx="64971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Generally, we will all encounter that ‘once in a lifetime’ project: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This can be brought about by the need for a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New ERP Implementation.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New financial system.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 merger or divestment.</a:t>
            </a:r>
            <a:endParaRPr sz="1400" b="0" i="0" u="none" strike="noStrike" cap="none">
              <a:solidFill>
                <a:srgbClr val="000000"/>
              </a:solidFill>
              <a:latin typeface="Arial"/>
              <a:ea typeface="Arial"/>
              <a:cs typeface="Arial"/>
              <a:sym typeface="Arial"/>
            </a:endParaRPr>
          </a:p>
        </p:txBody>
      </p:sp>
      <p:sp>
        <p:nvSpPr>
          <p:cNvPr id="492" name="Google Shape;492;g2dc272da8a2_0_396"/>
          <p:cNvSpPr txBox="1"/>
          <p:nvPr/>
        </p:nvSpPr>
        <p:spPr>
          <a:xfrm>
            <a:off x="2197700" y="4323899"/>
            <a:ext cx="7398900" cy="1859400"/>
          </a:xfrm>
          <a:prstGeom prst="rect">
            <a:avLst/>
          </a:prstGeom>
          <a:noFill/>
          <a:ln>
            <a:noFill/>
          </a:ln>
        </p:spPr>
        <p:txBody>
          <a:bodyPr spcFirstLastPara="1" wrap="square" lIns="19050" tIns="19050" rIns="19050" bIns="1905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3600" b="0" i="0" u="none" strike="noStrike" cap="none">
                <a:solidFill>
                  <a:srgbClr val="FF610F"/>
                </a:solidFill>
                <a:latin typeface="Arial"/>
                <a:ea typeface="Arial"/>
                <a:cs typeface="Arial"/>
                <a:sym typeface="Arial"/>
              </a:rPr>
              <a:t>Take control and make that</a:t>
            </a:r>
            <a:endParaRPr sz="3600" b="0" i="0" u="none" strike="noStrike" cap="none">
              <a:solidFill>
                <a:srgbClr val="FF610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3600" b="0" i="0" u="none" strike="noStrike" cap="none">
                <a:solidFill>
                  <a:srgbClr val="FF610F"/>
                </a:solidFill>
                <a:latin typeface="Arial"/>
                <a:ea typeface="Arial"/>
                <a:cs typeface="Arial"/>
                <a:sym typeface="Arial"/>
              </a:rPr>
              <a:t> ‘once in a lifetime experience’ </a:t>
            </a:r>
            <a:endParaRPr sz="3600" b="0" i="0" u="none" strike="noStrike" cap="none">
              <a:solidFill>
                <a:srgbClr val="FF610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3600" b="0" i="0" u="none" strike="noStrike" cap="none">
                <a:solidFill>
                  <a:srgbClr val="FF610F"/>
                </a:solidFill>
                <a:latin typeface="Arial"/>
                <a:ea typeface="Arial"/>
                <a:cs typeface="Arial"/>
                <a:sym typeface="Arial"/>
              </a:rPr>
              <a:t>a great one!</a:t>
            </a:r>
            <a:endParaRPr sz="3600" b="0" i="0" u="none" strike="noStrike" cap="none">
              <a:solidFill>
                <a:srgbClr val="FF610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rgbClr val="FF610F"/>
              </a:solidFill>
              <a:latin typeface="Arial"/>
              <a:ea typeface="Arial"/>
              <a:cs typeface="Arial"/>
              <a:sym typeface="Arial"/>
            </a:endParaRPr>
          </a:p>
        </p:txBody>
      </p:sp>
      <p:sp>
        <p:nvSpPr>
          <p:cNvPr id="493" name="Google Shape;493;g2dc272da8a2_0_396"/>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
          <p:cNvSpPr txBox="1">
            <a:spLocks noGrp="1"/>
          </p:cNvSpPr>
          <p:nvPr>
            <p:ph type="sldNum" idx="12"/>
          </p:nvPr>
        </p:nvSpPr>
        <p:spPr>
          <a:xfrm>
            <a:off x="11465859" y="6397025"/>
            <a:ext cx="407100" cy="198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FFFFFF"/>
                </a:solidFill>
                <a:latin typeface="Arial"/>
                <a:ea typeface="Arial"/>
                <a:cs typeface="Arial"/>
                <a:sym typeface="Arial"/>
              </a:rPr>
              <a:t>6</a:t>
            </a:fld>
            <a:endParaRPr sz="800" b="0" i="0" u="none" strike="noStrike" cap="none">
              <a:solidFill>
                <a:srgbClr val="FFFFFF"/>
              </a:solidFill>
              <a:latin typeface="Arial"/>
              <a:ea typeface="Arial"/>
              <a:cs typeface="Arial"/>
              <a:sym typeface="Arial"/>
            </a:endParaRPr>
          </a:p>
        </p:txBody>
      </p:sp>
      <p:sp>
        <p:nvSpPr>
          <p:cNvPr id="500" name="Google Shape;500;p4"/>
          <p:cNvSpPr txBox="1">
            <a:spLocks noGrp="1"/>
          </p:cNvSpPr>
          <p:nvPr>
            <p:ph type="ctrTitle"/>
          </p:nvPr>
        </p:nvSpPr>
        <p:spPr>
          <a:xfrm>
            <a:off x="329184" y="3236976"/>
            <a:ext cx="5695382" cy="23876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Clr>
                <a:schemeClr val="lt1"/>
              </a:buClr>
              <a:buSzPts val="4000"/>
              <a:buFont typeface="Arial"/>
              <a:buNone/>
            </a:pPr>
            <a:r>
              <a:rPr lang="en-US" sz="4000" b="1" i="0" u="none" strike="noStrike" cap="none">
                <a:solidFill>
                  <a:schemeClr val="lt1"/>
                </a:solidFill>
                <a:latin typeface="Arial"/>
                <a:ea typeface="Arial"/>
                <a:cs typeface="Arial"/>
                <a:sym typeface="Arial"/>
              </a:rPr>
              <a:t>HOW TO LEVERAGE PAST EXPERIENCE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
          <p:cNvSpPr txBox="1"/>
          <p:nvPr/>
        </p:nvSpPr>
        <p:spPr>
          <a:xfrm>
            <a:off x="1389530" y="4409020"/>
            <a:ext cx="9902874" cy="175428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Before starting a new ERP project, it is advisable to retrieve the lessons learnt from previous projects.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a:t>
            </a:r>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a:solidFill>
                  <a:schemeClr val="dk1"/>
                </a:solidFill>
                <a:latin typeface="Arial"/>
                <a:ea typeface="Arial"/>
                <a:cs typeface="Arial"/>
                <a:sym typeface="Arial"/>
              </a:rPr>
              <a:t>Avoid previous pitfalls of other similar projects.</a:t>
            </a:r>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a:solidFill>
                  <a:schemeClr val="dk1"/>
                </a:solidFill>
                <a:latin typeface="Arial"/>
                <a:ea typeface="Arial"/>
                <a:cs typeface="Arial"/>
                <a:sym typeface="Arial"/>
              </a:rPr>
              <a:t>Learn from also ‘what worked well’.</a:t>
            </a:r>
            <a:endParaRPr/>
          </a:p>
        </p:txBody>
      </p:sp>
      <p:pic>
        <p:nvPicPr>
          <p:cNvPr id="506" name="Google Shape;506;p5"/>
          <p:cNvPicPr preferRelativeResize="0"/>
          <p:nvPr/>
        </p:nvPicPr>
        <p:blipFill rotWithShape="1">
          <a:blip r:embed="rId3">
            <a:alphaModFix/>
          </a:blip>
          <a:srcRect/>
          <a:stretch/>
        </p:blipFill>
        <p:spPr>
          <a:xfrm>
            <a:off x="1154616" y="1068190"/>
            <a:ext cx="10004137" cy="2922383"/>
          </a:xfrm>
          <a:prstGeom prst="rect">
            <a:avLst/>
          </a:prstGeom>
          <a:noFill/>
          <a:ln>
            <a:noFill/>
          </a:ln>
        </p:spPr>
      </p:pic>
      <p:sp>
        <p:nvSpPr>
          <p:cNvPr id="507" name="Google Shape;507;p5"/>
          <p:cNvSpPr txBox="1">
            <a:spLocks noGrp="1"/>
          </p:cNvSpPr>
          <p:nvPr>
            <p:ph type="title"/>
          </p:nvPr>
        </p:nvSpPr>
        <p:spPr>
          <a:xfrm>
            <a:off x="2412978" y="250950"/>
            <a:ext cx="7830300" cy="879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Arial"/>
              <a:buNone/>
            </a:pPr>
            <a:r>
              <a:rPr lang="en-US" b="1"/>
              <a:t>Applying </a:t>
            </a:r>
            <a:r>
              <a:rPr lang="en-US" b="1">
                <a:solidFill>
                  <a:srgbClr val="FF610F"/>
                </a:solidFill>
              </a:rPr>
              <a:t>Lessons Learnt</a:t>
            </a:r>
            <a:endParaRPr b="1">
              <a:solidFill>
                <a:srgbClr val="FF610F"/>
              </a:solidFill>
            </a:endParaRPr>
          </a:p>
        </p:txBody>
      </p:sp>
      <p:sp>
        <p:nvSpPr>
          <p:cNvPr id="508" name="Google Shape;508;p5"/>
          <p:cNvSpPr/>
          <p:nvPr/>
        </p:nvSpPr>
        <p:spPr>
          <a:xfrm>
            <a:off x="7845050" y="1398325"/>
            <a:ext cx="3354900" cy="2030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509" name="Google Shape;509;p5"/>
          <p:cNvCxnSpPr>
            <a:stCxn id="508" idx="4"/>
            <a:endCxn id="505" idx="0"/>
          </p:cNvCxnSpPr>
          <p:nvPr/>
        </p:nvCxnSpPr>
        <p:spPr>
          <a:xfrm flipH="1">
            <a:off x="6341000" y="3429025"/>
            <a:ext cx="3181500" cy="980100"/>
          </a:xfrm>
          <a:prstGeom prst="straightConnector1">
            <a:avLst/>
          </a:prstGeom>
          <a:noFill/>
          <a:ln w="9525" cap="flat" cmpd="sng">
            <a:solidFill>
              <a:schemeClr val="dk2"/>
            </a:solidFill>
            <a:prstDash val="solid"/>
            <a:round/>
            <a:headEnd type="none" w="med" len="med"/>
            <a:tailEnd type="triangle" w="med" len="med"/>
          </a:ln>
        </p:spPr>
      </p:cxnSp>
      <p:sp>
        <p:nvSpPr>
          <p:cNvPr id="510" name="Google Shape;510;p5"/>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
          <p:cNvSpPr txBox="1">
            <a:spLocks noGrp="1"/>
          </p:cNvSpPr>
          <p:nvPr>
            <p:ph type="title"/>
          </p:nvPr>
        </p:nvSpPr>
        <p:spPr>
          <a:xfrm>
            <a:off x="2412978" y="250950"/>
            <a:ext cx="7830300" cy="879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Arial"/>
              <a:buNone/>
            </a:pPr>
            <a:r>
              <a:rPr lang="en-US" b="1"/>
              <a:t>Examples </a:t>
            </a:r>
            <a:r>
              <a:rPr lang="en-US" b="1">
                <a:solidFill>
                  <a:srgbClr val="FF610F"/>
                </a:solidFill>
              </a:rPr>
              <a:t>&amp; Best Practices</a:t>
            </a:r>
            <a:endParaRPr b="1">
              <a:solidFill>
                <a:srgbClr val="FF610F"/>
              </a:solidFill>
            </a:endParaRPr>
          </a:p>
        </p:txBody>
      </p:sp>
      <p:sp>
        <p:nvSpPr>
          <p:cNvPr id="516" name="Google Shape;516;p6"/>
          <p:cNvSpPr txBox="1">
            <a:spLocks noGrp="1"/>
          </p:cNvSpPr>
          <p:nvPr>
            <p:ph type="title"/>
          </p:nvPr>
        </p:nvSpPr>
        <p:spPr>
          <a:xfrm>
            <a:off x="734250" y="1649725"/>
            <a:ext cx="10124250" cy="42462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dirty="0"/>
              <a:t>Key Lessons Learned			Best Practices</a:t>
            </a:r>
            <a:endParaRPr sz="2000" dirty="0"/>
          </a:p>
          <a:p>
            <a:pPr marL="0" lvl="0" indent="0" algn="l" rtl="0">
              <a:spcBef>
                <a:spcPts val="0"/>
              </a:spcBef>
              <a:spcAft>
                <a:spcPts val="0"/>
              </a:spcAft>
              <a:buNone/>
            </a:pPr>
            <a:endParaRPr sz="2000" dirty="0"/>
          </a:p>
          <a:p>
            <a:pPr marL="0" lvl="0" indent="0" algn="l" rtl="0">
              <a:lnSpc>
                <a:spcPct val="150000"/>
              </a:lnSpc>
              <a:spcBef>
                <a:spcPts val="0"/>
              </a:spcBef>
              <a:spcAft>
                <a:spcPts val="0"/>
              </a:spcAft>
              <a:buNone/>
            </a:pPr>
            <a:r>
              <a:rPr lang="en-US" sz="1400" dirty="0"/>
              <a:t>Local leadership support  - a must		Standard operating procedures</a:t>
            </a:r>
            <a:endParaRPr sz="1400" dirty="0"/>
          </a:p>
          <a:p>
            <a:pPr marL="0" lvl="0" indent="0" algn="l" rtl="0">
              <a:lnSpc>
                <a:spcPct val="150000"/>
              </a:lnSpc>
              <a:spcBef>
                <a:spcPts val="0"/>
              </a:spcBef>
              <a:spcAft>
                <a:spcPts val="0"/>
              </a:spcAft>
              <a:buNone/>
            </a:pPr>
            <a:endParaRPr sz="1400" dirty="0"/>
          </a:p>
          <a:p>
            <a:pPr marL="0" lvl="0" indent="0" algn="l" rtl="0">
              <a:lnSpc>
                <a:spcPct val="150000"/>
              </a:lnSpc>
              <a:spcBef>
                <a:spcPts val="0"/>
              </a:spcBef>
              <a:spcAft>
                <a:spcPts val="0"/>
              </a:spcAft>
              <a:buNone/>
            </a:pPr>
            <a:r>
              <a:rPr lang="en-US" sz="1400" dirty="0"/>
              <a:t>Governance and communications are key		Plan, Plan, Plan</a:t>
            </a:r>
            <a:endParaRPr sz="1400" dirty="0"/>
          </a:p>
          <a:p>
            <a:pPr marL="0" lvl="0" indent="0" algn="l" rtl="0">
              <a:lnSpc>
                <a:spcPct val="150000"/>
              </a:lnSpc>
              <a:spcBef>
                <a:spcPts val="0"/>
              </a:spcBef>
              <a:spcAft>
                <a:spcPts val="0"/>
              </a:spcAft>
              <a:buNone/>
            </a:pPr>
            <a:endParaRPr sz="1400" dirty="0"/>
          </a:p>
          <a:p>
            <a:pPr marL="0" lvl="0" indent="0" algn="l" rtl="0">
              <a:lnSpc>
                <a:spcPct val="150000"/>
              </a:lnSpc>
              <a:spcBef>
                <a:spcPts val="0"/>
              </a:spcBef>
              <a:spcAft>
                <a:spcPts val="0"/>
              </a:spcAft>
              <a:buNone/>
            </a:pPr>
            <a:r>
              <a:rPr lang="en-US" sz="1400" dirty="0"/>
              <a:t>Training, training, training			Training and UAT driven by process maps</a:t>
            </a:r>
            <a:endParaRPr sz="1400" dirty="0"/>
          </a:p>
          <a:p>
            <a:pPr marL="0" lvl="0" indent="0" algn="l" rtl="0">
              <a:lnSpc>
                <a:spcPct val="150000"/>
              </a:lnSpc>
              <a:spcBef>
                <a:spcPts val="0"/>
              </a:spcBef>
              <a:spcAft>
                <a:spcPts val="0"/>
              </a:spcAft>
              <a:buNone/>
            </a:pPr>
            <a:endParaRPr sz="1400" dirty="0"/>
          </a:p>
          <a:p>
            <a:pPr marL="0" lvl="0" indent="0" algn="l" rtl="0">
              <a:lnSpc>
                <a:spcPct val="150000"/>
              </a:lnSpc>
              <a:spcBef>
                <a:spcPts val="0"/>
              </a:spcBef>
              <a:spcAft>
                <a:spcPts val="0"/>
              </a:spcAft>
              <a:buNone/>
            </a:pPr>
            <a:r>
              <a:rPr lang="en-US" sz="1400" dirty="0"/>
              <a:t>Rationalize and cleanse data			Financial cutover reconciliation (old vs new ERP)</a:t>
            </a:r>
            <a:endParaRPr sz="1400" dirty="0"/>
          </a:p>
          <a:p>
            <a:pPr marL="0" lvl="0" indent="0" algn="l" rtl="0">
              <a:lnSpc>
                <a:spcPct val="150000"/>
              </a:lnSpc>
              <a:spcBef>
                <a:spcPts val="0"/>
              </a:spcBef>
              <a:spcAft>
                <a:spcPts val="0"/>
              </a:spcAft>
              <a:buNone/>
            </a:pPr>
            <a:endParaRPr sz="1400" dirty="0"/>
          </a:p>
          <a:p>
            <a:pPr marL="0" lvl="0" indent="0" algn="l" rtl="0">
              <a:lnSpc>
                <a:spcPct val="150000"/>
              </a:lnSpc>
              <a:spcBef>
                <a:spcPts val="0"/>
              </a:spcBef>
              <a:spcAft>
                <a:spcPts val="0"/>
              </a:spcAft>
              <a:buNone/>
            </a:pPr>
            <a:r>
              <a:rPr lang="en-US" sz="1400" dirty="0"/>
              <a:t>Adoption and sustainability			To be organization structure available</a:t>
            </a:r>
            <a:endParaRPr sz="1400" dirty="0"/>
          </a:p>
          <a:p>
            <a:pPr marL="0" lvl="0" indent="0" algn="l" rtl="0">
              <a:lnSpc>
                <a:spcPct val="150000"/>
              </a:lnSpc>
              <a:spcBef>
                <a:spcPts val="0"/>
              </a:spcBef>
              <a:spcAft>
                <a:spcPts val="0"/>
              </a:spcAft>
              <a:buNone/>
            </a:pPr>
            <a:endParaRPr sz="1400" dirty="0"/>
          </a:p>
          <a:p>
            <a:pPr marL="0" lvl="0" indent="0" algn="l" rtl="0">
              <a:lnSpc>
                <a:spcPct val="150000"/>
              </a:lnSpc>
              <a:spcBef>
                <a:spcPts val="0"/>
              </a:spcBef>
              <a:spcAft>
                <a:spcPts val="0"/>
              </a:spcAft>
              <a:buNone/>
            </a:pPr>
            <a:r>
              <a:rPr lang="en-US" sz="1400" dirty="0"/>
              <a:t>Consider all connected systems			Clear requirements</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US" sz="1400" dirty="0"/>
              <a:t>											</a:t>
            </a:r>
            <a:endParaRPr sz="1400" dirty="0"/>
          </a:p>
          <a:p>
            <a:pPr marL="0" lvl="0" indent="0" algn="l" rtl="0">
              <a:lnSpc>
                <a:spcPct val="200000"/>
              </a:lnSpc>
              <a:spcBef>
                <a:spcPts val="0"/>
              </a:spcBef>
              <a:spcAft>
                <a:spcPts val="0"/>
              </a:spcAft>
              <a:buNone/>
            </a:pPr>
            <a:endParaRPr sz="1400" dirty="0"/>
          </a:p>
        </p:txBody>
      </p:sp>
      <p:sp>
        <p:nvSpPr>
          <p:cNvPr id="517" name="Google Shape;517;p6"/>
          <p:cNvSpPr txBox="1"/>
          <p:nvPr/>
        </p:nvSpPr>
        <p:spPr>
          <a:xfrm>
            <a:off x="-538700" y="2869575"/>
            <a:ext cx="5967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chemeClr val="accent1"/>
              </a:solidFill>
            </a:endParaRPr>
          </a:p>
        </p:txBody>
      </p:sp>
      <p:sp>
        <p:nvSpPr>
          <p:cNvPr id="518" name="Google Shape;518;p6"/>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g2df7bc1416e_1_5" descr="Screen Clipping"/>
          <p:cNvPicPr preferRelativeResize="0"/>
          <p:nvPr/>
        </p:nvPicPr>
        <p:blipFill rotWithShape="1">
          <a:blip r:embed="rId3">
            <a:alphaModFix/>
          </a:blip>
          <a:srcRect/>
          <a:stretch/>
        </p:blipFill>
        <p:spPr>
          <a:xfrm>
            <a:off x="5250324" y="4556539"/>
            <a:ext cx="6668905" cy="1596887"/>
          </a:xfrm>
          <a:prstGeom prst="rect">
            <a:avLst/>
          </a:prstGeom>
          <a:noFill/>
          <a:ln w="22225" cap="flat" cmpd="sng">
            <a:solidFill>
              <a:srgbClr val="1E4191"/>
            </a:solidFill>
            <a:prstDash val="solid"/>
            <a:round/>
            <a:headEnd type="none" w="sm" len="sm"/>
            <a:tailEnd type="none" w="sm" len="sm"/>
          </a:ln>
        </p:spPr>
      </p:pic>
      <p:sp>
        <p:nvSpPr>
          <p:cNvPr id="525" name="Google Shape;525;g2df7bc1416e_1_5"/>
          <p:cNvSpPr txBox="1">
            <a:spLocks noGrp="1"/>
          </p:cNvSpPr>
          <p:nvPr>
            <p:ph type="title"/>
          </p:nvPr>
        </p:nvSpPr>
        <p:spPr>
          <a:xfrm>
            <a:off x="2489178" y="479550"/>
            <a:ext cx="7830300" cy="879900"/>
          </a:xfrm>
          <a:prstGeom prst="rect">
            <a:avLst/>
          </a:prstGeom>
        </p:spPr>
        <p:txBody>
          <a:bodyPr spcFirstLastPara="1" wrap="square" lIns="0" tIns="45700" rIns="91425" bIns="0" anchor="t" anchorCtr="0">
            <a:noAutofit/>
          </a:bodyPr>
          <a:lstStyle/>
          <a:p>
            <a:pPr marL="0" lvl="0" indent="0" algn="l" rtl="0">
              <a:spcBef>
                <a:spcPts val="0"/>
              </a:spcBef>
              <a:spcAft>
                <a:spcPts val="0"/>
              </a:spcAft>
              <a:buNone/>
            </a:pPr>
            <a:r>
              <a:rPr lang="en-US"/>
              <a:t>Process Maps</a:t>
            </a:r>
            <a:endParaRPr/>
          </a:p>
        </p:txBody>
      </p:sp>
      <p:sp>
        <p:nvSpPr>
          <p:cNvPr id="526" name="Google Shape;526;g2df7bc1416e_1_5"/>
          <p:cNvSpPr txBox="1">
            <a:spLocks noGrp="1"/>
          </p:cNvSpPr>
          <p:nvPr>
            <p:ph type="sldNum" idx="12"/>
          </p:nvPr>
        </p:nvSpPr>
        <p:spPr>
          <a:xfrm>
            <a:off x="10580221" y="6324928"/>
            <a:ext cx="410400" cy="30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Open Sans"/>
              <a:buNone/>
            </a:pPr>
            <a:fld id="{00000000-1234-1234-1234-123412341234}" type="slidenum">
              <a:rPr lang="en-US"/>
              <a:t>9</a:t>
            </a:fld>
            <a:endParaRPr/>
          </a:p>
        </p:txBody>
      </p:sp>
      <p:sp>
        <p:nvSpPr>
          <p:cNvPr id="527" name="Google Shape;527;g2df7bc1416e_1_5"/>
          <p:cNvSpPr txBox="1"/>
          <p:nvPr/>
        </p:nvSpPr>
        <p:spPr>
          <a:xfrm>
            <a:off x="3738825" y="1359450"/>
            <a:ext cx="693300" cy="384900"/>
          </a:xfrm>
          <a:prstGeom prst="rect">
            <a:avLst/>
          </a:prstGeom>
          <a:noFill/>
          <a:ln w="19050" cap="flat" cmpd="sng">
            <a:solidFill>
              <a:srgbClr val="FF610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chemeClr val="accent1"/>
                </a:solidFill>
              </a:rPr>
              <a:t>Train</a:t>
            </a:r>
            <a:endParaRPr sz="1300" b="1">
              <a:solidFill>
                <a:schemeClr val="accent1"/>
              </a:solidFill>
            </a:endParaRPr>
          </a:p>
        </p:txBody>
      </p:sp>
      <p:sp>
        <p:nvSpPr>
          <p:cNvPr id="528" name="Google Shape;528;g2df7bc1416e_1_5"/>
          <p:cNvSpPr txBox="1"/>
          <p:nvPr/>
        </p:nvSpPr>
        <p:spPr>
          <a:xfrm>
            <a:off x="8580525" y="1359450"/>
            <a:ext cx="693300" cy="3849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chemeClr val="accent1"/>
                </a:solidFill>
              </a:rPr>
              <a:t>Test</a:t>
            </a:r>
            <a:endParaRPr sz="1300" b="1">
              <a:solidFill>
                <a:schemeClr val="accent1"/>
              </a:solidFill>
            </a:endParaRPr>
          </a:p>
        </p:txBody>
      </p:sp>
      <p:cxnSp>
        <p:nvCxnSpPr>
          <p:cNvPr id="529" name="Google Shape;529;g2df7bc1416e_1_5"/>
          <p:cNvCxnSpPr>
            <a:stCxn id="527" idx="2"/>
          </p:cNvCxnSpPr>
          <p:nvPr/>
        </p:nvCxnSpPr>
        <p:spPr>
          <a:xfrm>
            <a:off x="4085475" y="1744350"/>
            <a:ext cx="2451300" cy="3860100"/>
          </a:xfrm>
          <a:prstGeom prst="straightConnector1">
            <a:avLst/>
          </a:prstGeom>
          <a:noFill/>
          <a:ln w="9525" cap="flat" cmpd="sng">
            <a:solidFill>
              <a:srgbClr val="FF610F"/>
            </a:solidFill>
            <a:prstDash val="solid"/>
            <a:round/>
            <a:headEnd type="none" w="med" len="med"/>
            <a:tailEnd type="triangle" w="med" len="med"/>
          </a:ln>
        </p:spPr>
      </p:cxnSp>
      <p:cxnSp>
        <p:nvCxnSpPr>
          <p:cNvPr id="530" name="Google Shape;530;g2df7bc1416e_1_5"/>
          <p:cNvCxnSpPr>
            <a:stCxn id="527" idx="2"/>
          </p:cNvCxnSpPr>
          <p:nvPr/>
        </p:nvCxnSpPr>
        <p:spPr>
          <a:xfrm>
            <a:off x="4085475" y="1744350"/>
            <a:ext cx="3290400" cy="3808500"/>
          </a:xfrm>
          <a:prstGeom prst="straightConnector1">
            <a:avLst/>
          </a:prstGeom>
          <a:noFill/>
          <a:ln w="9525" cap="flat" cmpd="sng">
            <a:solidFill>
              <a:srgbClr val="FF610F"/>
            </a:solidFill>
            <a:prstDash val="solid"/>
            <a:round/>
            <a:headEnd type="none" w="med" len="med"/>
            <a:tailEnd type="triangle" w="med" len="med"/>
          </a:ln>
        </p:spPr>
      </p:cxnSp>
      <p:cxnSp>
        <p:nvCxnSpPr>
          <p:cNvPr id="531" name="Google Shape;531;g2df7bc1416e_1_5"/>
          <p:cNvCxnSpPr>
            <a:stCxn id="527" idx="2"/>
          </p:cNvCxnSpPr>
          <p:nvPr/>
        </p:nvCxnSpPr>
        <p:spPr>
          <a:xfrm>
            <a:off x="4085475" y="1744350"/>
            <a:ext cx="4150500" cy="3818700"/>
          </a:xfrm>
          <a:prstGeom prst="straightConnector1">
            <a:avLst/>
          </a:prstGeom>
          <a:noFill/>
          <a:ln w="9525" cap="flat" cmpd="sng">
            <a:solidFill>
              <a:srgbClr val="FF610F"/>
            </a:solidFill>
            <a:prstDash val="solid"/>
            <a:round/>
            <a:headEnd type="none" w="med" len="med"/>
            <a:tailEnd type="triangle" w="med" len="med"/>
          </a:ln>
        </p:spPr>
      </p:cxnSp>
      <p:cxnSp>
        <p:nvCxnSpPr>
          <p:cNvPr id="532" name="Google Shape;532;g2df7bc1416e_1_5"/>
          <p:cNvCxnSpPr>
            <a:stCxn id="527" idx="2"/>
          </p:cNvCxnSpPr>
          <p:nvPr/>
        </p:nvCxnSpPr>
        <p:spPr>
          <a:xfrm>
            <a:off x="4085475" y="1744350"/>
            <a:ext cx="5310600" cy="3787500"/>
          </a:xfrm>
          <a:prstGeom prst="straightConnector1">
            <a:avLst/>
          </a:prstGeom>
          <a:noFill/>
          <a:ln w="9525" cap="flat" cmpd="sng">
            <a:solidFill>
              <a:srgbClr val="FF610F"/>
            </a:solidFill>
            <a:prstDash val="solid"/>
            <a:round/>
            <a:headEnd type="none" w="med" len="med"/>
            <a:tailEnd type="triangle" w="med" len="med"/>
          </a:ln>
        </p:spPr>
      </p:cxnSp>
      <p:cxnSp>
        <p:nvCxnSpPr>
          <p:cNvPr id="533" name="Google Shape;533;g2df7bc1416e_1_5"/>
          <p:cNvCxnSpPr>
            <a:stCxn id="528" idx="2"/>
          </p:cNvCxnSpPr>
          <p:nvPr/>
        </p:nvCxnSpPr>
        <p:spPr>
          <a:xfrm>
            <a:off x="8927175" y="1744350"/>
            <a:ext cx="686400" cy="3880800"/>
          </a:xfrm>
          <a:prstGeom prst="straightConnector1">
            <a:avLst/>
          </a:prstGeom>
          <a:noFill/>
          <a:ln w="9525" cap="flat" cmpd="sng">
            <a:solidFill>
              <a:srgbClr val="0000FF"/>
            </a:solidFill>
            <a:prstDash val="solid"/>
            <a:round/>
            <a:headEnd type="none" w="med" len="med"/>
            <a:tailEnd type="triangle" w="med" len="med"/>
          </a:ln>
        </p:spPr>
      </p:cxnSp>
      <p:cxnSp>
        <p:nvCxnSpPr>
          <p:cNvPr id="534" name="Google Shape;534;g2df7bc1416e_1_5"/>
          <p:cNvCxnSpPr>
            <a:stCxn id="528" idx="2"/>
          </p:cNvCxnSpPr>
          <p:nvPr/>
        </p:nvCxnSpPr>
        <p:spPr>
          <a:xfrm flipH="1">
            <a:off x="8546475" y="1744350"/>
            <a:ext cx="380700" cy="3849900"/>
          </a:xfrm>
          <a:prstGeom prst="straightConnector1">
            <a:avLst/>
          </a:prstGeom>
          <a:noFill/>
          <a:ln w="9525" cap="flat" cmpd="sng">
            <a:solidFill>
              <a:srgbClr val="0000FF"/>
            </a:solidFill>
            <a:prstDash val="solid"/>
            <a:round/>
            <a:headEnd type="none" w="med" len="med"/>
            <a:tailEnd type="triangle" w="med" len="med"/>
          </a:ln>
        </p:spPr>
      </p:cxnSp>
      <p:cxnSp>
        <p:nvCxnSpPr>
          <p:cNvPr id="535" name="Google Shape;535;g2df7bc1416e_1_5"/>
          <p:cNvCxnSpPr>
            <a:stCxn id="528" idx="2"/>
          </p:cNvCxnSpPr>
          <p:nvPr/>
        </p:nvCxnSpPr>
        <p:spPr>
          <a:xfrm flipH="1">
            <a:off x="7665975" y="1744350"/>
            <a:ext cx="1261200" cy="3849900"/>
          </a:xfrm>
          <a:prstGeom prst="straightConnector1">
            <a:avLst/>
          </a:prstGeom>
          <a:noFill/>
          <a:ln w="9525" cap="flat" cmpd="sng">
            <a:solidFill>
              <a:srgbClr val="0000FF"/>
            </a:solidFill>
            <a:prstDash val="solid"/>
            <a:round/>
            <a:headEnd type="none" w="med" len="med"/>
            <a:tailEnd type="triangle" w="med" len="med"/>
          </a:ln>
        </p:spPr>
      </p:cxnSp>
      <p:cxnSp>
        <p:nvCxnSpPr>
          <p:cNvPr id="536" name="Google Shape;536;g2df7bc1416e_1_5"/>
          <p:cNvCxnSpPr>
            <a:stCxn id="528" idx="2"/>
          </p:cNvCxnSpPr>
          <p:nvPr/>
        </p:nvCxnSpPr>
        <p:spPr>
          <a:xfrm flipH="1">
            <a:off x="6723375" y="1744350"/>
            <a:ext cx="2203800" cy="3860100"/>
          </a:xfrm>
          <a:prstGeom prst="straightConnector1">
            <a:avLst/>
          </a:prstGeom>
          <a:noFill/>
          <a:ln w="9525" cap="flat" cmpd="sng">
            <a:solidFill>
              <a:srgbClr val="0000FF"/>
            </a:solidFill>
            <a:prstDash val="solid"/>
            <a:round/>
            <a:headEnd type="none" w="med" len="med"/>
            <a:tailEnd type="triangle" w="med" len="med"/>
          </a:ln>
        </p:spPr>
      </p:cxnSp>
      <p:pic>
        <p:nvPicPr>
          <p:cNvPr id="537" name="Google Shape;537;g2df7bc1416e_1_5" descr="Screen Clipping"/>
          <p:cNvPicPr preferRelativeResize="0"/>
          <p:nvPr/>
        </p:nvPicPr>
        <p:blipFill rotWithShape="1">
          <a:blip r:embed="rId4">
            <a:alphaModFix/>
          </a:blip>
          <a:srcRect/>
          <a:stretch/>
        </p:blipFill>
        <p:spPr>
          <a:xfrm>
            <a:off x="6286275" y="2062225"/>
            <a:ext cx="5756350" cy="457275"/>
          </a:xfrm>
          <a:prstGeom prst="rect">
            <a:avLst/>
          </a:prstGeom>
          <a:noFill/>
          <a:ln w="22225" cap="flat" cmpd="sng">
            <a:solidFill>
              <a:srgbClr val="1E4191"/>
            </a:solidFill>
            <a:prstDash val="solid"/>
            <a:round/>
            <a:headEnd type="none" w="sm" len="sm"/>
            <a:tailEnd type="none" w="sm" len="sm"/>
          </a:ln>
        </p:spPr>
      </p:pic>
      <p:pic>
        <p:nvPicPr>
          <p:cNvPr id="538" name="Google Shape;538;g2df7bc1416e_1_5" descr="Screen Clipping"/>
          <p:cNvPicPr preferRelativeResize="0"/>
          <p:nvPr/>
        </p:nvPicPr>
        <p:blipFill rotWithShape="1">
          <a:blip r:embed="rId5">
            <a:alphaModFix/>
          </a:blip>
          <a:srcRect/>
          <a:stretch/>
        </p:blipFill>
        <p:spPr>
          <a:xfrm>
            <a:off x="6286275" y="2673174"/>
            <a:ext cx="5756349" cy="1387777"/>
          </a:xfrm>
          <a:prstGeom prst="rect">
            <a:avLst/>
          </a:prstGeom>
          <a:noFill/>
          <a:ln w="22225" cap="flat" cmpd="sng">
            <a:solidFill>
              <a:srgbClr val="1E4191"/>
            </a:solidFill>
            <a:prstDash val="solid"/>
            <a:round/>
            <a:headEnd type="none" w="sm" len="sm"/>
            <a:tailEnd type="none" w="sm" len="sm"/>
          </a:ln>
        </p:spPr>
      </p:pic>
      <p:pic>
        <p:nvPicPr>
          <p:cNvPr id="539" name="Google Shape;539;g2df7bc1416e_1_5"/>
          <p:cNvPicPr preferRelativeResize="0"/>
          <p:nvPr/>
        </p:nvPicPr>
        <p:blipFill rotWithShape="1">
          <a:blip r:embed="rId6">
            <a:alphaModFix/>
          </a:blip>
          <a:srcRect t="11878"/>
          <a:stretch/>
        </p:blipFill>
        <p:spPr>
          <a:xfrm>
            <a:off x="313375" y="1588038"/>
            <a:ext cx="3250199" cy="2573638"/>
          </a:xfrm>
          <a:prstGeom prst="rect">
            <a:avLst/>
          </a:prstGeom>
          <a:noFill/>
          <a:ln w="22225" cap="flat" cmpd="sng">
            <a:solidFill>
              <a:srgbClr val="1E4191"/>
            </a:solidFill>
            <a:prstDash val="solid"/>
            <a:miter lim="800000"/>
            <a:headEnd type="none" w="sm" len="sm"/>
            <a:tailEnd type="none" w="sm" len="sm"/>
          </a:ln>
        </p:spPr>
      </p:pic>
      <p:pic>
        <p:nvPicPr>
          <p:cNvPr id="540" name="Google Shape;540;g2df7bc1416e_1_5"/>
          <p:cNvPicPr preferRelativeResize="0"/>
          <p:nvPr/>
        </p:nvPicPr>
        <p:blipFill rotWithShape="1">
          <a:blip r:embed="rId7">
            <a:alphaModFix/>
          </a:blip>
          <a:srcRect t="18140"/>
          <a:stretch/>
        </p:blipFill>
        <p:spPr>
          <a:xfrm>
            <a:off x="313375" y="4153225"/>
            <a:ext cx="3250201" cy="1607466"/>
          </a:xfrm>
          <a:prstGeom prst="rect">
            <a:avLst/>
          </a:prstGeom>
          <a:noFill/>
          <a:ln w="22225" cap="flat" cmpd="sng">
            <a:solidFill>
              <a:srgbClr val="1E4191"/>
            </a:solidFill>
            <a:prstDash val="solid"/>
            <a:miter lim="800000"/>
            <a:headEnd type="none" w="sm" len="sm"/>
            <a:tailEnd type="none" w="sm" len="sm"/>
          </a:ln>
        </p:spPr>
      </p:pic>
      <p:pic>
        <p:nvPicPr>
          <p:cNvPr id="541" name="Google Shape;541;g2df7bc1416e_1_5"/>
          <p:cNvPicPr preferRelativeResize="0"/>
          <p:nvPr/>
        </p:nvPicPr>
        <p:blipFill rotWithShape="1">
          <a:blip r:embed="rId8">
            <a:alphaModFix/>
          </a:blip>
          <a:srcRect t="14763"/>
          <a:stretch/>
        </p:blipFill>
        <p:spPr>
          <a:xfrm>
            <a:off x="1722275" y="4776603"/>
            <a:ext cx="3250200" cy="1913147"/>
          </a:xfrm>
          <a:prstGeom prst="rect">
            <a:avLst/>
          </a:prstGeom>
          <a:noFill/>
          <a:ln w="22225" cap="flat" cmpd="sng">
            <a:solidFill>
              <a:srgbClr val="1E4191"/>
            </a:solidFill>
            <a:prstDash val="solid"/>
            <a:miter lim="800000"/>
            <a:headEnd type="none" w="sm" len="sm"/>
            <a:tailEnd type="none" w="sm" len="sm"/>
          </a:ln>
        </p:spPr>
      </p:pic>
      <p:sp>
        <p:nvSpPr>
          <p:cNvPr id="542" name="Google Shape;542;g2df7bc1416e_1_5"/>
          <p:cNvSpPr txBox="1"/>
          <p:nvPr/>
        </p:nvSpPr>
        <p:spPr>
          <a:xfrm>
            <a:off x="10743575" y="4268700"/>
            <a:ext cx="1480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chemeClr val="accent1"/>
                </a:solidFill>
              </a:rPr>
              <a:t>Process Map</a:t>
            </a:r>
            <a:endParaRPr sz="1300" b="1">
              <a:solidFill>
                <a:schemeClr val="accent1"/>
              </a:solidFill>
            </a:endParaRPr>
          </a:p>
        </p:txBody>
      </p:sp>
      <p:sp>
        <p:nvSpPr>
          <p:cNvPr id="543" name="Google Shape;543;g2df7bc1416e_1_5"/>
          <p:cNvSpPr txBox="1"/>
          <p:nvPr/>
        </p:nvSpPr>
        <p:spPr>
          <a:xfrm>
            <a:off x="237175" y="1279350"/>
            <a:ext cx="1480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chemeClr val="accent1"/>
                </a:solidFill>
              </a:rPr>
              <a:t>Key Strokes</a:t>
            </a:r>
            <a:endParaRPr sz="1300" b="1">
              <a:solidFill>
                <a:schemeClr val="accent1"/>
              </a:solidFill>
            </a:endParaRPr>
          </a:p>
        </p:txBody>
      </p:sp>
    </p:spTree>
  </p:cSld>
  <p:clrMapOvr>
    <a:masterClrMapping/>
  </p:clrMapOvr>
</p:sld>
</file>

<file path=ppt/theme/theme1.xml><?xml version="1.0" encoding="utf-8"?>
<a:theme xmlns:a="http://schemas.openxmlformats.org/drawingml/2006/main" name="Office Theme">
  <a:themeElements>
    <a:clrScheme name="PMI_Palette">
      <a:dk1>
        <a:srgbClr val="000000"/>
      </a:dk1>
      <a:lt1>
        <a:srgbClr val="FFFFFF"/>
      </a:lt1>
      <a:dk2>
        <a:srgbClr val="C4C5C7"/>
      </a:dk2>
      <a:lt2>
        <a:srgbClr val="E7E6E6"/>
      </a:lt2>
      <a:accent1>
        <a:srgbClr val="FF610F"/>
      </a:accent1>
      <a:accent2>
        <a:srgbClr val="DD300B"/>
      </a:accent2>
      <a:accent3>
        <a:srgbClr val="FF9361"/>
      </a:accent3>
      <a:accent4>
        <a:srgbClr val="05BFE0"/>
      </a:accent4>
      <a:accent5>
        <a:srgbClr val="0080A8"/>
      </a:accent5>
      <a:accent6>
        <a:srgbClr val="59D3EB"/>
      </a:accent6>
      <a:hlink>
        <a:srgbClr val="4F17A8"/>
      </a:hlink>
      <a:folHlink>
        <a:srgbClr val="8A66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VA">
  <a:themeElements>
    <a:clrScheme name="Custom 2">
      <a:dk1>
        <a:srgbClr val="000000"/>
      </a:dk1>
      <a:lt1>
        <a:srgbClr val="FFFFFF"/>
      </a:lt1>
      <a:dk2>
        <a:srgbClr val="CCCCCC"/>
      </a:dk2>
      <a:lt2>
        <a:srgbClr val="666666"/>
      </a:lt2>
      <a:accent1>
        <a:srgbClr val="051039"/>
      </a:accent1>
      <a:accent2>
        <a:srgbClr val="FF0000"/>
      </a:accent2>
      <a:accent3>
        <a:srgbClr val="344A7B"/>
      </a:accent3>
      <a:accent4>
        <a:srgbClr val="477AB5"/>
      </a:accent4>
      <a:accent5>
        <a:srgbClr val="5998D3"/>
      </a:accent5>
      <a:accent6>
        <a:srgbClr val="D5DDFB"/>
      </a:accent6>
      <a:hlink>
        <a:srgbClr val="006699"/>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MI_Palette">
      <a:dk1>
        <a:srgbClr val="000000"/>
      </a:dk1>
      <a:lt1>
        <a:srgbClr val="FFFFFF"/>
      </a:lt1>
      <a:dk2>
        <a:srgbClr val="C4C5C7"/>
      </a:dk2>
      <a:lt2>
        <a:srgbClr val="E7E6E6"/>
      </a:lt2>
      <a:accent1>
        <a:srgbClr val="FF610F"/>
      </a:accent1>
      <a:accent2>
        <a:srgbClr val="DD300B"/>
      </a:accent2>
      <a:accent3>
        <a:srgbClr val="FF9361"/>
      </a:accent3>
      <a:accent4>
        <a:srgbClr val="05BFE0"/>
      </a:accent4>
      <a:accent5>
        <a:srgbClr val="0080A8"/>
      </a:accent5>
      <a:accent6>
        <a:srgbClr val="59D3EB"/>
      </a:accent6>
      <a:hlink>
        <a:srgbClr val="4F17A8"/>
      </a:hlink>
      <a:folHlink>
        <a:srgbClr val="8A66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MI_Palette">
      <a:dk1>
        <a:srgbClr val="000000"/>
      </a:dk1>
      <a:lt1>
        <a:srgbClr val="FFFFFF"/>
      </a:lt1>
      <a:dk2>
        <a:srgbClr val="C4C5C7"/>
      </a:dk2>
      <a:lt2>
        <a:srgbClr val="E7E6E6"/>
      </a:lt2>
      <a:accent1>
        <a:srgbClr val="FF610F"/>
      </a:accent1>
      <a:accent2>
        <a:srgbClr val="DD300B"/>
      </a:accent2>
      <a:accent3>
        <a:srgbClr val="FF9361"/>
      </a:accent3>
      <a:accent4>
        <a:srgbClr val="05BFE0"/>
      </a:accent4>
      <a:accent5>
        <a:srgbClr val="0080A8"/>
      </a:accent5>
      <a:accent6>
        <a:srgbClr val="59D3EB"/>
      </a:accent6>
      <a:hlink>
        <a:srgbClr val="4F17A8"/>
      </a:hlink>
      <a:folHlink>
        <a:srgbClr val="8A66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2216</Words>
  <Application>Microsoft Office PowerPoint</Application>
  <PresentationFormat>Widescreen</PresentationFormat>
  <Paragraphs>426</Paragraphs>
  <Slides>30</Slides>
  <Notes>30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Quattrocento Sans</vt:lpstr>
      <vt:lpstr>Noto Sans Symbols</vt:lpstr>
      <vt:lpstr>Sura</vt:lpstr>
      <vt:lpstr>Open Sans</vt:lpstr>
      <vt:lpstr>Arial</vt:lpstr>
      <vt:lpstr>Calibri</vt:lpstr>
      <vt:lpstr>Helvetica Neue Light</vt:lpstr>
      <vt:lpstr>Office Theme</vt:lpstr>
      <vt:lpstr>CEVA</vt:lpstr>
      <vt:lpstr>Office Theme</vt:lpstr>
      <vt:lpstr>Office Theme</vt:lpstr>
      <vt:lpstr>ERP Implementation: A practical Guide  </vt:lpstr>
      <vt:lpstr>BIO Paul + Laura</vt:lpstr>
      <vt:lpstr>What is an ERP and why is it important</vt:lpstr>
      <vt:lpstr>PowerPoint Presentation</vt:lpstr>
      <vt:lpstr>PowerPoint Presentation</vt:lpstr>
      <vt:lpstr>HOW TO LEVERAGE PAST EXPERIENCE</vt:lpstr>
      <vt:lpstr>Applying Lessons Learnt</vt:lpstr>
      <vt:lpstr>Examples &amp; Best Practices</vt:lpstr>
      <vt:lpstr>Process Maps</vt:lpstr>
      <vt:lpstr>BUILDING A TEAM </vt:lpstr>
      <vt:lpstr>Project Initiation How to build an ERP team</vt:lpstr>
      <vt:lpstr>Workstreams with concrete deliverables</vt:lpstr>
      <vt:lpstr>Workstreams Org</vt:lpstr>
      <vt:lpstr>Workstream - Converting to results</vt:lpstr>
      <vt:lpstr>Team Development Bruce Tuckman 1965</vt:lpstr>
      <vt:lpstr>GOVERNANCE</vt:lpstr>
      <vt:lpstr>ERP Project Governance</vt:lpstr>
      <vt:lpstr>Governance Translating strategy into deliverables</vt:lpstr>
      <vt:lpstr>PLANNING  + COMMUNICATION </vt:lpstr>
      <vt:lpstr>Waterfall Project Processes/Phases</vt:lpstr>
      <vt:lpstr>PowerPoint Presentation</vt:lpstr>
      <vt:lpstr>Plan, plan -  Plan!</vt:lpstr>
      <vt:lpstr>PowerPoint Presentation</vt:lpstr>
      <vt:lpstr>ERP Roadmap Transition</vt:lpstr>
      <vt:lpstr>ERP Roadmap + Change Management </vt:lpstr>
      <vt:lpstr>ERP Roadmap + Change Management </vt:lpstr>
      <vt:lpstr>TESTING + GO-LIVE + HYPERCARE</vt:lpstr>
      <vt:lpstr>Testing - Go-Live - Hypercare - Lessons Learnt</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ERP Implementation: A practical Guide  </dc:title>
  <dc:creator>Paul, Fagan</dc:creator>
  <cp:lastModifiedBy>Paul, Fagan</cp:lastModifiedBy>
  <cp:revision>1</cp:revision>
  <dcterms:created xsi:type="dcterms:W3CDTF">2023-09-06T12:13:46Z</dcterms:created>
  <dcterms:modified xsi:type="dcterms:W3CDTF">2024-06-17T19:16:16Z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0x0101008D53828DF7DD8742BAD221E38A4B3AF4</vt:lpwstr>
  </property>
  <property fmtid="{D5CDD505-2E9C-101B-9397-08002B2CF9AE}" pid="3" name="MediaServiceImageTags">
    <vt:lpwstr/>
  </property>
</Properties>
</file>